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9" r:id="rId2"/>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DD59A21-EC18-4AE6-85D7-0DBC58AD43CC}" v="2" dt="2022-12-15T19:51:03.0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55" autoAdjust="0"/>
    <p:restoredTop sz="94660"/>
  </p:normalViewPr>
  <p:slideViewPr>
    <p:cSldViewPr snapToGrid="0">
      <p:cViewPr varScale="1">
        <p:scale>
          <a:sx n="69" d="100"/>
          <a:sy n="69" d="100"/>
        </p:scale>
        <p:origin x="78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OVAN 1" userId="f9d6cb72613a0bdd" providerId="LiveId" clId="{EDD59A21-EC18-4AE6-85D7-0DBC58AD43CC}"/>
    <pc:docChg chg="undo custSel addSld modSld sldOrd">
      <pc:chgData name="NOVAN 1" userId="f9d6cb72613a0bdd" providerId="LiveId" clId="{EDD59A21-EC18-4AE6-85D7-0DBC58AD43CC}" dt="2022-12-15T20:25:33.319" v="583" actId="1076"/>
      <pc:docMkLst>
        <pc:docMk/>
      </pc:docMkLst>
      <pc:sldChg chg="addSp modSp mod modMedia setBg">
        <pc:chgData name="NOVAN 1" userId="f9d6cb72613a0bdd" providerId="LiveId" clId="{EDD59A21-EC18-4AE6-85D7-0DBC58AD43CC}" dt="2022-12-15T19:48:56.251" v="242"/>
        <pc:sldMkLst>
          <pc:docMk/>
          <pc:sldMk cId="2810311425" sldId="256"/>
        </pc:sldMkLst>
        <pc:spChg chg="mod">
          <ac:chgData name="NOVAN 1" userId="f9d6cb72613a0bdd" providerId="LiveId" clId="{EDD59A21-EC18-4AE6-85D7-0DBC58AD43CC}" dt="2022-12-15T19:48:52.346" v="240" actId="26606"/>
          <ac:spMkLst>
            <pc:docMk/>
            <pc:sldMk cId="2810311425" sldId="256"/>
            <ac:spMk id="2" creationId="{7E323C88-1A57-4064-6FCF-834480A31170}"/>
          </ac:spMkLst>
        </pc:spChg>
        <pc:spChg chg="add">
          <ac:chgData name="NOVAN 1" userId="f9d6cb72613a0bdd" providerId="LiveId" clId="{EDD59A21-EC18-4AE6-85D7-0DBC58AD43CC}" dt="2022-12-15T19:48:52.346" v="240" actId="26606"/>
          <ac:spMkLst>
            <pc:docMk/>
            <pc:sldMk cId="2810311425" sldId="256"/>
            <ac:spMk id="8" creationId="{C1DD1A8A-57D5-4A81-AD04-532B043C5611}"/>
          </ac:spMkLst>
        </pc:spChg>
        <pc:spChg chg="add">
          <ac:chgData name="NOVAN 1" userId="f9d6cb72613a0bdd" providerId="LiveId" clId="{EDD59A21-EC18-4AE6-85D7-0DBC58AD43CC}" dt="2022-12-15T19:48:52.346" v="240" actId="26606"/>
          <ac:spMkLst>
            <pc:docMk/>
            <pc:sldMk cId="2810311425" sldId="256"/>
            <ac:spMk id="10" creationId="{007891EC-4501-44ED-A8C8-B11B6DB767AB}"/>
          </ac:spMkLst>
        </pc:spChg>
        <pc:picChg chg="add mod">
          <ac:chgData name="NOVAN 1" userId="f9d6cb72613a0bdd" providerId="LiveId" clId="{EDD59A21-EC18-4AE6-85D7-0DBC58AD43CC}" dt="2022-12-15T19:48:56.251" v="242"/>
          <ac:picMkLst>
            <pc:docMk/>
            <pc:sldMk cId="2810311425" sldId="256"/>
            <ac:picMk id="4" creationId="{1A83C5AB-F7AC-6EEB-7B1B-611D512E7528}"/>
          </ac:picMkLst>
        </pc:picChg>
      </pc:sldChg>
      <pc:sldChg chg="delSp modSp mod">
        <pc:chgData name="NOVAN 1" userId="f9d6cb72613a0bdd" providerId="LiveId" clId="{EDD59A21-EC18-4AE6-85D7-0DBC58AD43CC}" dt="2022-12-15T19:50:20.816" v="256" actId="1076"/>
        <pc:sldMkLst>
          <pc:docMk/>
          <pc:sldMk cId="3064618537" sldId="257"/>
        </pc:sldMkLst>
        <pc:spChg chg="mod">
          <ac:chgData name="NOVAN 1" userId="f9d6cb72613a0bdd" providerId="LiveId" clId="{EDD59A21-EC18-4AE6-85D7-0DBC58AD43CC}" dt="2022-12-15T19:50:20.816" v="256" actId="1076"/>
          <ac:spMkLst>
            <pc:docMk/>
            <pc:sldMk cId="3064618537" sldId="257"/>
            <ac:spMk id="2" creationId="{12570DED-E942-4274-A5C5-61D0403EDC64}"/>
          </ac:spMkLst>
        </pc:spChg>
        <pc:spChg chg="del mod">
          <ac:chgData name="NOVAN 1" userId="f9d6cb72613a0bdd" providerId="LiveId" clId="{EDD59A21-EC18-4AE6-85D7-0DBC58AD43CC}" dt="2022-12-15T19:49:17.966" v="244" actId="21"/>
          <ac:spMkLst>
            <pc:docMk/>
            <pc:sldMk cId="3064618537" sldId="257"/>
            <ac:spMk id="7" creationId="{FADDAB32-E602-42AB-85E5-81A683738955}"/>
          </ac:spMkLst>
        </pc:spChg>
      </pc:sldChg>
      <pc:sldChg chg="addSp delSp modSp mod">
        <pc:chgData name="NOVAN 1" userId="f9d6cb72613a0bdd" providerId="LiveId" clId="{EDD59A21-EC18-4AE6-85D7-0DBC58AD43CC}" dt="2022-12-15T19:51:22.107" v="263" actId="1076"/>
        <pc:sldMkLst>
          <pc:docMk/>
          <pc:sldMk cId="1857308462" sldId="258"/>
        </pc:sldMkLst>
        <pc:spChg chg="del">
          <ac:chgData name="NOVAN 1" userId="f9d6cb72613a0bdd" providerId="LiveId" clId="{EDD59A21-EC18-4AE6-85D7-0DBC58AD43CC}" dt="2022-12-15T19:50:53.522" v="257" actId="26606"/>
          <ac:spMkLst>
            <pc:docMk/>
            <pc:sldMk cId="1857308462" sldId="258"/>
            <ac:spMk id="7" creationId="{93A4691B-2D9F-4647-9D3E-42EE87623D59}"/>
          </ac:spMkLst>
        </pc:spChg>
        <pc:graphicFrameChg chg="add mod">
          <ac:chgData name="NOVAN 1" userId="f9d6cb72613a0bdd" providerId="LiveId" clId="{EDD59A21-EC18-4AE6-85D7-0DBC58AD43CC}" dt="2022-12-15T19:51:03.086" v="259"/>
          <ac:graphicFrameMkLst>
            <pc:docMk/>
            <pc:sldMk cId="1857308462" sldId="258"/>
            <ac:graphicFrameMk id="11" creationId="{A9B45235-65B8-4E40-E34F-7D4FE98C7692}"/>
          </ac:graphicFrameMkLst>
        </pc:graphicFrameChg>
        <pc:picChg chg="mod modCrop">
          <ac:chgData name="NOVAN 1" userId="f9d6cb72613a0bdd" providerId="LiveId" clId="{EDD59A21-EC18-4AE6-85D7-0DBC58AD43CC}" dt="2022-12-15T19:51:22.107" v="263" actId="1076"/>
          <ac:picMkLst>
            <pc:docMk/>
            <pc:sldMk cId="1857308462" sldId="258"/>
            <ac:picMk id="9" creationId="{D578CCE5-6B34-4307-A981-5DD6ED2E7B5B}"/>
          </ac:picMkLst>
        </pc:picChg>
      </pc:sldChg>
      <pc:sldChg chg="addSp modSp mod setBg addAnim">
        <pc:chgData name="NOVAN 1" userId="f9d6cb72613a0bdd" providerId="LiveId" clId="{EDD59A21-EC18-4AE6-85D7-0DBC58AD43CC}" dt="2022-12-15T19:52:12.205" v="265"/>
        <pc:sldMkLst>
          <pc:docMk/>
          <pc:sldMk cId="737525519" sldId="259"/>
        </pc:sldMkLst>
        <pc:spChg chg="mod">
          <ac:chgData name="NOVAN 1" userId="f9d6cb72613a0bdd" providerId="LiveId" clId="{EDD59A21-EC18-4AE6-85D7-0DBC58AD43CC}" dt="2022-12-15T19:52:12.205" v="264" actId="26606"/>
          <ac:spMkLst>
            <pc:docMk/>
            <pc:sldMk cId="737525519" sldId="259"/>
            <ac:spMk id="2" creationId="{07C8198B-61B4-490F-AA97-99CFA2CF3622}"/>
          </ac:spMkLst>
        </pc:spChg>
        <pc:spChg chg="add">
          <ac:chgData name="NOVAN 1" userId="f9d6cb72613a0bdd" providerId="LiveId" clId="{EDD59A21-EC18-4AE6-85D7-0DBC58AD43CC}" dt="2022-12-15T19:52:12.205" v="264" actId="26606"/>
          <ac:spMkLst>
            <pc:docMk/>
            <pc:sldMk cId="737525519" sldId="259"/>
            <ac:spMk id="8" creationId="{C1DD1A8A-57D5-4A81-AD04-532B043C5611}"/>
          </ac:spMkLst>
        </pc:spChg>
        <pc:spChg chg="add">
          <ac:chgData name="NOVAN 1" userId="f9d6cb72613a0bdd" providerId="LiveId" clId="{EDD59A21-EC18-4AE6-85D7-0DBC58AD43CC}" dt="2022-12-15T19:52:12.205" v="264" actId="26606"/>
          <ac:spMkLst>
            <pc:docMk/>
            <pc:sldMk cId="737525519" sldId="259"/>
            <ac:spMk id="10" creationId="{007891EC-4501-44ED-A8C8-B11B6DB767AB}"/>
          </ac:spMkLst>
        </pc:spChg>
        <pc:picChg chg="add">
          <ac:chgData name="NOVAN 1" userId="f9d6cb72613a0bdd" providerId="LiveId" clId="{EDD59A21-EC18-4AE6-85D7-0DBC58AD43CC}" dt="2022-12-15T19:52:12.205" v="264" actId="26606"/>
          <ac:picMkLst>
            <pc:docMk/>
            <pc:sldMk cId="737525519" sldId="259"/>
            <ac:picMk id="4" creationId="{4258750D-342A-4ECE-96F8-97CB106ECACB}"/>
          </ac:picMkLst>
        </pc:picChg>
      </pc:sldChg>
      <pc:sldChg chg="addSp delSp modSp mod setBg">
        <pc:chgData name="NOVAN 1" userId="f9d6cb72613a0bdd" providerId="LiveId" clId="{EDD59A21-EC18-4AE6-85D7-0DBC58AD43CC}" dt="2022-12-15T19:58:13.426" v="333" actId="14100"/>
        <pc:sldMkLst>
          <pc:docMk/>
          <pc:sldMk cId="2229123589" sldId="260"/>
        </pc:sldMkLst>
        <pc:spChg chg="mod ord">
          <ac:chgData name="NOVAN 1" userId="f9d6cb72613a0bdd" providerId="LiveId" clId="{EDD59A21-EC18-4AE6-85D7-0DBC58AD43CC}" dt="2022-12-15T19:57:39.516" v="327" actId="26606"/>
          <ac:spMkLst>
            <pc:docMk/>
            <pc:sldMk cId="2229123589" sldId="260"/>
            <ac:spMk id="2" creationId="{12570DED-E942-4274-A5C5-61D0403EDC64}"/>
          </ac:spMkLst>
        </pc:spChg>
        <pc:spChg chg="mod">
          <ac:chgData name="NOVAN 1" userId="f9d6cb72613a0bdd" providerId="LiveId" clId="{EDD59A21-EC18-4AE6-85D7-0DBC58AD43CC}" dt="2022-12-15T19:57:39.516" v="327" actId="26606"/>
          <ac:spMkLst>
            <pc:docMk/>
            <pc:sldMk cId="2229123589" sldId="260"/>
            <ac:spMk id="7" creationId="{FADDAB32-E602-42AB-85E5-81A683738955}"/>
          </ac:spMkLst>
        </pc:spChg>
        <pc:spChg chg="add del">
          <ac:chgData name="NOVAN 1" userId="f9d6cb72613a0bdd" providerId="LiveId" clId="{EDD59A21-EC18-4AE6-85D7-0DBC58AD43CC}" dt="2022-12-15T19:52:56.352" v="271" actId="26606"/>
          <ac:spMkLst>
            <pc:docMk/>
            <pc:sldMk cId="2229123589" sldId="260"/>
            <ac:spMk id="12" creationId="{04812C46-200A-4DEB-A05E-3ED6C68C2387}"/>
          </ac:spMkLst>
        </pc:spChg>
        <pc:spChg chg="add del">
          <ac:chgData name="NOVAN 1" userId="f9d6cb72613a0bdd" providerId="LiveId" clId="{EDD59A21-EC18-4AE6-85D7-0DBC58AD43CC}" dt="2022-12-15T19:52:56.352" v="271" actId="26606"/>
          <ac:spMkLst>
            <pc:docMk/>
            <pc:sldMk cId="2229123589" sldId="260"/>
            <ac:spMk id="14" creationId="{D1EA859B-E555-4109-94F3-6700E046E008}"/>
          </ac:spMkLst>
        </pc:spChg>
        <pc:spChg chg="add del">
          <ac:chgData name="NOVAN 1" userId="f9d6cb72613a0bdd" providerId="LiveId" clId="{EDD59A21-EC18-4AE6-85D7-0DBC58AD43CC}" dt="2022-12-15T19:53:49.652" v="281" actId="26606"/>
          <ac:spMkLst>
            <pc:docMk/>
            <pc:sldMk cId="2229123589" sldId="260"/>
            <ac:spMk id="19" creationId="{2B1D4F77-A17C-43D7-B7FA-545148E4E93D}"/>
          </ac:spMkLst>
        </pc:spChg>
        <pc:spChg chg="add del">
          <ac:chgData name="NOVAN 1" userId="f9d6cb72613a0bdd" providerId="LiveId" clId="{EDD59A21-EC18-4AE6-85D7-0DBC58AD43CC}" dt="2022-12-15T19:55:02.090" v="292" actId="26606"/>
          <ac:spMkLst>
            <pc:docMk/>
            <pc:sldMk cId="2229123589" sldId="260"/>
            <ac:spMk id="24" creationId="{2B1D4F77-A17C-43D7-B7FA-545148E4E93D}"/>
          </ac:spMkLst>
        </pc:spChg>
        <pc:spChg chg="add del">
          <ac:chgData name="NOVAN 1" userId="f9d6cb72613a0bdd" providerId="LiveId" clId="{EDD59A21-EC18-4AE6-85D7-0DBC58AD43CC}" dt="2022-12-15T19:57:22.742" v="323" actId="26606"/>
          <ac:spMkLst>
            <pc:docMk/>
            <pc:sldMk cId="2229123589" sldId="260"/>
            <ac:spMk id="29" creationId="{3BA513B0-82FF-4F41-8178-885375D1CFB5}"/>
          </ac:spMkLst>
        </pc:spChg>
        <pc:spChg chg="add del">
          <ac:chgData name="NOVAN 1" userId="f9d6cb72613a0bdd" providerId="LiveId" clId="{EDD59A21-EC18-4AE6-85D7-0DBC58AD43CC}" dt="2022-12-15T19:57:39.516" v="327" actId="26606"/>
          <ac:spMkLst>
            <pc:docMk/>
            <pc:sldMk cId="2229123589" sldId="260"/>
            <ac:spMk id="40" creationId="{3CD9DF72-87A3-404E-A828-84CBF11A8303}"/>
          </ac:spMkLst>
        </pc:spChg>
        <pc:spChg chg="add del">
          <ac:chgData name="NOVAN 1" userId="f9d6cb72613a0bdd" providerId="LiveId" clId="{EDD59A21-EC18-4AE6-85D7-0DBC58AD43CC}" dt="2022-12-15T19:57:39.500" v="326" actId="26606"/>
          <ac:spMkLst>
            <pc:docMk/>
            <pc:sldMk cId="2229123589" sldId="260"/>
            <ac:spMk id="47" creationId="{8F90786E-B72D-4C32-BDCE-A170B007822D}"/>
          </ac:spMkLst>
        </pc:spChg>
        <pc:spChg chg="add del">
          <ac:chgData name="NOVAN 1" userId="f9d6cb72613a0bdd" providerId="LiveId" clId="{EDD59A21-EC18-4AE6-85D7-0DBC58AD43CC}" dt="2022-12-15T19:57:39.500" v="326" actId="26606"/>
          <ac:spMkLst>
            <pc:docMk/>
            <pc:sldMk cId="2229123589" sldId="260"/>
            <ac:spMk id="49" creationId="{5E46F2E7-848F-4A6C-A098-4764FDEA771A}"/>
          </ac:spMkLst>
        </pc:spChg>
        <pc:spChg chg="add">
          <ac:chgData name="NOVAN 1" userId="f9d6cb72613a0bdd" providerId="LiveId" clId="{EDD59A21-EC18-4AE6-85D7-0DBC58AD43CC}" dt="2022-12-15T19:57:39.516" v="327" actId="26606"/>
          <ac:spMkLst>
            <pc:docMk/>
            <pc:sldMk cId="2229123589" sldId="260"/>
            <ac:spMk id="51" creationId="{04812C46-200A-4DEB-A05E-3ED6C68C2387}"/>
          </ac:spMkLst>
        </pc:spChg>
        <pc:spChg chg="add">
          <ac:chgData name="NOVAN 1" userId="f9d6cb72613a0bdd" providerId="LiveId" clId="{EDD59A21-EC18-4AE6-85D7-0DBC58AD43CC}" dt="2022-12-15T19:57:39.516" v="327" actId="26606"/>
          <ac:spMkLst>
            <pc:docMk/>
            <pc:sldMk cId="2229123589" sldId="260"/>
            <ac:spMk id="52" creationId="{D1EA859B-E555-4109-94F3-6700E046E008}"/>
          </ac:spMkLst>
        </pc:spChg>
        <pc:grpChg chg="add del">
          <ac:chgData name="NOVAN 1" userId="f9d6cb72613a0bdd" providerId="LiveId" clId="{EDD59A21-EC18-4AE6-85D7-0DBC58AD43CC}" dt="2022-12-15T19:57:22.742" v="323" actId="26606"/>
          <ac:grpSpMkLst>
            <pc:docMk/>
            <pc:sldMk cId="2229123589" sldId="260"/>
            <ac:grpSpMk id="31" creationId="{93DB8501-F9F2-4ACD-B56A-9019CD5006D6}"/>
          </ac:grpSpMkLst>
        </pc:grpChg>
        <pc:picChg chg="mod modCrop">
          <ac:chgData name="NOVAN 1" userId="f9d6cb72613a0bdd" providerId="LiveId" clId="{EDD59A21-EC18-4AE6-85D7-0DBC58AD43CC}" dt="2022-12-15T19:58:13.426" v="333" actId="14100"/>
          <ac:picMkLst>
            <pc:docMk/>
            <pc:sldMk cId="2229123589" sldId="260"/>
            <ac:picMk id="4" creationId="{302503DC-415E-1B7E-219E-DE45A0E52A02}"/>
          </ac:picMkLst>
        </pc:picChg>
        <pc:cxnChg chg="add del">
          <ac:chgData name="NOVAN 1" userId="f9d6cb72613a0bdd" providerId="LiveId" clId="{EDD59A21-EC18-4AE6-85D7-0DBC58AD43CC}" dt="2022-12-15T19:57:39.516" v="327" actId="26606"/>
          <ac:cxnSpMkLst>
            <pc:docMk/>
            <pc:sldMk cId="2229123589" sldId="260"/>
            <ac:cxnSpMk id="42" creationId="{20E3A342-4D61-4E3F-AF90-1AB42AEB96CC}"/>
          </ac:cxnSpMkLst>
        </pc:cxnChg>
      </pc:sldChg>
      <pc:sldChg chg="addSp delSp modSp mod setBg">
        <pc:chgData name="NOVAN 1" userId="f9d6cb72613a0bdd" providerId="LiveId" clId="{EDD59A21-EC18-4AE6-85D7-0DBC58AD43CC}" dt="2022-12-15T19:59:35.096" v="338" actId="26606"/>
        <pc:sldMkLst>
          <pc:docMk/>
          <pc:sldMk cId="310565023" sldId="261"/>
        </pc:sldMkLst>
        <pc:spChg chg="mod ord">
          <ac:chgData name="NOVAN 1" userId="f9d6cb72613a0bdd" providerId="LiveId" clId="{EDD59A21-EC18-4AE6-85D7-0DBC58AD43CC}" dt="2022-12-15T19:59:35.080" v="337" actId="26606"/>
          <ac:spMkLst>
            <pc:docMk/>
            <pc:sldMk cId="310565023" sldId="261"/>
            <ac:spMk id="2" creationId="{35FCF965-A9E4-4FB1-BE6E-F3F2689FD91F}"/>
          </ac:spMkLst>
        </pc:spChg>
        <pc:spChg chg="mod">
          <ac:chgData name="NOVAN 1" userId="f9d6cb72613a0bdd" providerId="LiveId" clId="{EDD59A21-EC18-4AE6-85D7-0DBC58AD43CC}" dt="2022-12-15T19:59:35.080" v="337" actId="26606"/>
          <ac:spMkLst>
            <pc:docMk/>
            <pc:sldMk cId="310565023" sldId="261"/>
            <ac:spMk id="7" creationId="{93A4691B-2D9F-4647-9D3E-42EE87623D59}"/>
          </ac:spMkLst>
        </pc:spChg>
        <pc:spChg chg="add del">
          <ac:chgData name="NOVAN 1" userId="f9d6cb72613a0bdd" providerId="LiveId" clId="{EDD59A21-EC18-4AE6-85D7-0DBC58AD43CC}" dt="2022-12-15T19:58:23.872" v="334" actId="26606"/>
          <ac:spMkLst>
            <pc:docMk/>
            <pc:sldMk cId="310565023" sldId="261"/>
            <ac:spMk id="12" creationId="{3CD9DF72-87A3-404E-A828-84CBF11A8303}"/>
          </ac:spMkLst>
        </pc:spChg>
        <pc:spChg chg="add del">
          <ac:chgData name="NOVAN 1" userId="f9d6cb72613a0bdd" providerId="LiveId" clId="{EDD59A21-EC18-4AE6-85D7-0DBC58AD43CC}" dt="2022-12-15T19:59:35.096" v="338" actId="26606"/>
          <ac:spMkLst>
            <pc:docMk/>
            <pc:sldMk cId="310565023" sldId="261"/>
            <ac:spMk id="19" creationId="{724CD679-7405-4CD3-A92A-9469F279A59D}"/>
          </ac:spMkLst>
        </pc:spChg>
        <pc:spChg chg="add del">
          <ac:chgData name="NOVAN 1" userId="f9d6cb72613a0bdd" providerId="LiveId" clId="{EDD59A21-EC18-4AE6-85D7-0DBC58AD43CC}" dt="2022-12-15T19:59:35.080" v="337" actId="26606"/>
          <ac:spMkLst>
            <pc:docMk/>
            <pc:sldMk cId="310565023" sldId="261"/>
            <ac:spMk id="24" creationId="{04812C46-200A-4DEB-A05E-3ED6C68C2387}"/>
          </ac:spMkLst>
        </pc:spChg>
        <pc:spChg chg="add del">
          <ac:chgData name="NOVAN 1" userId="f9d6cb72613a0bdd" providerId="LiveId" clId="{EDD59A21-EC18-4AE6-85D7-0DBC58AD43CC}" dt="2022-12-15T19:59:35.080" v="337" actId="26606"/>
          <ac:spMkLst>
            <pc:docMk/>
            <pc:sldMk cId="310565023" sldId="261"/>
            <ac:spMk id="26" creationId="{D1EA859B-E555-4109-94F3-6700E046E008}"/>
          </ac:spMkLst>
        </pc:spChg>
        <pc:spChg chg="add">
          <ac:chgData name="NOVAN 1" userId="f9d6cb72613a0bdd" providerId="LiveId" clId="{EDD59A21-EC18-4AE6-85D7-0DBC58AD43CC}" dt="2022-12-15T19:59:35.096" v="338" actId="26606"/>
          <ac:spMkLst>
            <pc:docMk/>
            <pc:sldMk cId="310565023" sldId="261"/>
            <ac:spMk id="28" creationId="{724CD679-7405-4CD3-A92A-9469F279A59D}"/>
          </ac:spMkLst>
        </pc:spChg>
        <pc:picChg chg="mod">
          <ac:chgData name="NOVAN 1" userId="f9d6cb72613a0bdd" providerId="LiveId" clId="{EDD59A21-EC18-4AE6-85D7-0DBC58AD43CC}" dt="2022-12-15T19:59:35.080" v="337" actId="26606"/>
          <ac:picMkLst>
            <pc:docMk/>
            <pc:sldMk cId="310565023" sldId="261"/>
            <ac:picMk id="4" creationId="{E20C5925-6DAF-C67A-4F37-43EB89E22E0A}"/>
          </ac:picMkLst>
        </pc:picChg>
        <pc:cxnChg chg="add del">
          <ac:chgData name="NOVAN 1" userId="f9d6cb72613a0bdd" providerId="LiveId" clId="{EDD59A21-EC18-4AE6-85D7-0DBC58AD43CC}" dt="2022-12-15T19:58:23.872" v="334" actId="26606"/>
          <ac:cxnSpMkLst>
            <pc:docMk/>
            <pc:sldMk cId="310565023" sldId="261"/>
            <ac:cxnSpMk id="14" creationId="{20E3A342-4D61-4E3F-AF90-1AB42AEB96CC}"/>
          </ac:cxnSpMkLst>
        </pc:cxnChg>
      </pc:sldChg>
      <pc:sldChg chg="addSp modSp mod setBg">
        <pc:chgData name="NOVAN 1" userId="f9d6cb72613a0bdd" providerId="LiveId" clId="{EDD59A21-EC18-4AE6-85D7-0DBC58AD43CC}" dt="2022-12-15T19:59:42.407" v="339" actId="26606"/>
        <pc:sldMkLst>
          <pc:docMk/>
          <pc:sldMk cId="1523681382" sldId="262"/>
        </pc:sldMkLst>
        <pc:spChg chg="mod">
          <ac:chgData name="NOVAN 1" userId="f9d6cb72613a0bdd" providerId="LiveId" clId="{EDD59A21-EC18-4AE6-85D7-0DBC58AD43CC}" dt="2022-12-15T19:59:42.407" v="339" actId="26606"/>
          <ac:spMkLst>
            <pc:docMk/>
            <pc:sldMk cId="1523681382" sldId="262"/>
            <ac:spMk id="2" creationId="{35FCF965-A9E4-4FB1-BE6E-F3F2689FD91F}"/>
          </ac:spMkLst>
        </pc:spChg>
        <pc:spChg chg="add">
          <ac:chgData name="NOVAN 1" userId="f9d6cb72613a0bdd" providerId="LiveId" clId="{EDD59A21-EC18-4AE6-85D7-0DBC58AD43CC}" dt="2022-12-15T19:59:42.407" v="339" actId="26606"/>
          <ac:spMkLst>
            <pc:docMk/>
            <pc:sldMk cId="1523681382" sldId="262"/>
            <ac:spMk id="9" creationId="{D4771268-CB57-404A-9271-370EB28F6090}"/>
          </ac:spMkLst>
        </pc:spChg>
        <pc:picChg chg="mod">
          <ac:chgData name="NOVAN 1" userId="f9d6cb72613a0bdd" providerId="LiveId" clId="{EDD59A21-EC18-4AE6-85D7-0DBC58AD43CC}" dt="2022-12-15T19:59:42.407" v="339" actId="26606"/>
          <ac:picMkLst>
            <pc:docMk/>
            <pc:sldMk cId="1523681382" sldId="262"/>
            <ac:picMk id="4" creationId="{DEFDF526-4A57-4A42-AB7D-98A0E4474719}"/>
          </ac:picMkLst>
        </pc:picChg>
      </pc:sldChg>
      <pc:sldChg chg="addSp modSp mod setBg addAnim">
        <pc:chgData name="NOVAN 1" userId="f9d6cb72613a0bdd" providerId="LiveId" clId="{EDD59A21-EC18-4AE6-85D7-0DBC58AD43CC}" dt="2022-12-15T19:59:55.178" v="341"/>
        <pc:sldMkLst>
          <pc:docMk/>
          <pc:sldMk cId="4276662739" sldId="263"/>
        </pc:sldMkLst>
        <pc:spChg chg="mod">
          <ac:chgData name="NOVAN 1" userId="f9d6cb72613a0bdd" providerId="LiveId" clId="{EDD59A21-EC18-4AE6-85D7-0DBC58AD43CC}" dt="2022-12-15T19:59:55.162" v="340" actId="26606"/>
          <ac:spMkLst>
            <pc:docMk/>
            <pc:sldMk cId="4276662739" sldId="263"/>
            <ac:spMk id="2" creationId="{07C8198B-61B4-490F-AA97-99CFA2CF3622}"/>
          </ac:spMkLst>
        </pc:spChg>
        <pc:spChg chg="add">
          <ac:chgData name="NOVAN 1" userId="f9d6cb72613a0bdd" providerId="LiveId" clId="{EDD59A21-EC18-4AE6-85D7-0DBC58AD43CC}" dt="2022-12-15T19:59:55.162" v="340" actId="26606"/>
          <ac:spMkLst>
            <pc:docMk/>
            <pc:sldMk cId="4276662739" sldId="263"/>
            <ac:spMk id="8" creationId="{C1DD1A8A-57D5-4A81-AD04-532B043C5611}"/>
          </ac:spMkLst>
        </pc:spChg>
        <pc:spChg chg="add">
          <ac:chgData name="NOVAN 1" userId="f9d6cb72613a0bdd" providerId="LiveId" clId="{EDD59A21-EC18-4AE6-85D7-0DBC58AD43CC}" dt="2022-12-15T19:59:55.162" v="340" actId="26606"/>
          <ac:spMkLst>
            <pc:docMk/>
            <pc:sldMk cId="4276662739" sldId="263"/>
            <ac:spMk id="10" creationId="{007891EC-4501-44ED-A8C8-B11B6DB767AB}"/>
          </ac:spMkLst>
        </pc:spChg>
        <pc:picChg chg="add">
          <ac:chgData name="NOVAN 1" userId="f9d6cb72613a0bdd" providerId="LiveId" clId="{EDD59A21-EC18-4AE6-85D7-0DBC58AD43CC}" dt="2022-12-15T19:59:55.162" v="340" actId="26606"/>
          <ac:picMkLst>
            <pc:docMk/>
            <pc:sldMk cId="4276662739" sldId="263"/>
            <ac:picMk id="4" creationId="{695C9A47-4F1F-6D4A-CE93-BD8C642DA6F3}"/>
          </ac:picMkLst>
        </pc:picChg>
      </pc:sldChg>
      <pc:sldChg chg="addSp delSp modSp mod setBg setClrOvrMap">
        <pc:chgData name="NOVAN 1" userId="f9d6cb72613a0bdd" providerId="LiveId" clId="{EDD59A21-EC18-4AE6-85D7-0DBC58AD43CC}" dt="2022-12-15T20:00:37.509" v="356" actId="21"/>
        <pc:sldMkLst>
          <pc:docMk/>
          <pc:sldMk cId="2509883183" sldId="264"/>
        </pc:sldMkLst>
        <pc:spChg chg="mod ord">
          <ac:chgData name="NOVAN 1" userId="f9d6cb72613a0bdd" providerId="LiveId" clId="{EDD59A21-EC18-4AE6-85D7-0DBC58AD43CC}" dt="2022-12-15T20:00:31.488" v="355" actId="20577"/>
          <ac:spMkLst>
            <pc:docMk/>
            <pc:sldMk cId="2509883183" sldId="264"/>
            <ac:spMk id="2" creationId="{35FCF965-A9E4-4FB1-BE6E-F3F2689FD91F}"/>
          </ac:spMkLst>
        </pc:spChg>
        <pc:spChg chg="del mod">
          <ac:chgData name="NOVAN 1" userId="f9d6cb72613a0bdd" providerId="LiveId" clId="{EDD59A21-EC18-4AE6-85D7-0DBC58AD43CC}" dt="2022-12-15T20:00:37.509" v="356" actId="21"/>
          <ac:spMkLst>
            <pc:docMk/>
            <pc:sldMk cId="2509883183" sldId="264"/>
            <ac:spMk id="7" creationId="{93A4691B-2D9F-4647-9D3E-42EE87623D59}"/>
          </ac:spMkLst>
        </pc:spChg>
        <pc:spChg chg="add">
          <ac:chgData name="NOVAN 1" userId="f9d6cb72613a0bdd" providerId="LiveId" clId="{EDD59A21-EC18-4AE6-85D7-0DBC58AD43CC}" dt="2022-12-15T20:00:15.014" v="342" actId="26606"/>
          <ac:spMkLst>
            <pc:docMk/>
            <pc:sldMk cId="2509883183" sldId="264"/>
            <ac:spMk id="12" creationId="{D928DD85-BB99-450D-A702-2683E0296282}"/>
          </ac:spMkLst>
        </pc:spChg>
        <pc:spChg chg="add">
          <ac:chgData name="NOVAN 1" userId="f9d6cb72613a0bdd" providerId="LiveId" clId="{EDD59A21-EC18-4AE6-85D7-0DBC58AD43CC}" dt="2022-12-15T20:00:15.014" v="342" actId="26606"/>
          <ac:spMkLst>
            <pc:docMk/>
            <pc:sldMk cId="2509883183" sldId="264"/>
            <ac:spMk id="14" creationId="{240E5BD2-4019-4012-A1AA-628900E659E9}"/>
          </ac:spMkLst>
        </pc:spChg>
        <pc:picChg chg="mod">
          <ac:chgData name="NOVAN 1" userId="f9d6cb72613a0bdd" providerId="LiveId" clId="{EDD59A21-EC18-4AE6-85D7-0DBC58AD43CC}" dt="2022-12-15T20:00:15.014" v="342" actId="26606"/>
          <ac:picMkLst>
            <pc:docMk/>
            <pc:sldMk cId="2509883183" sldId="264"/>
            <ac:picMk id="4" creationId="{C1C25516-0740-4CA4-61CB-E41CF3A37338}"/>
          </ac:picMkLst>
        </pc:picChg>
      </pc:sldChg>
      <pc:sldChg chg="addSp delSp modSp mod setBg setClrOvrMap">
        <pc:chgData name="NOVAN 1" userId="f9d6cb72613a0bdd" providerId="LiveId" clId="{EDD59A21-EC18-4AE6-85D7-0DBC58AD43CC}" dt="2022-12-15T20:01:28.895" v="378" actId="1076"/>
        <pc:sldMkLst>
          <pc:docMk/>
          <pc:sldMk cId="1778968278" sldId="265"/>
        </pc:sldMkLst>
        <pc:spChg chg="mod">
          <ac:chgData name="NOVAN 1" userId="f9d6cb72613a0bdd" providerId="LiveId" clId="{EDD59A21-EC18-4AE6-85D7-0DBC58AD43CC}" dt="2022-12-15T20:01:25.563" v="377" actId="20577"/>
          <ac:spMkLst>
            <pc:docMk/>
            <pc:sldMk cId="1778968278" sldId="265"/>
            <ac:spMk id="2" creationId="{35FCF965-A9E4-4FB1-BE6E-F3F2689FD91F}"/>
          </ac:spMkLst>
        </pc:spChg>
        <pc:spChg chg="del mod">
          <ac:chgData name="NOVAN 1" userId="f9d6cb72613a0bdd" providerId="LiveId" clId="{EDD59A21-EC18-4AE6-85D7-0DBC58AD43CC}" dt="2022-12-15T20:01:18.649" v="364" actId="21"/>
          <ac:spMkLst>
            <pc:docMk/>
            <pc:sldMk cId="1778968278" sldId="265"/>
            <ac:spMk id="7" creationId="{93A4691B-2D9F-4647-9D3E-42EE87623D59}"/>
          </ac:spMkLst>
        </pc:spChg>
        <pc:spChg chg="add">
          <ac:chgData name="NOVAN 1" userId="f9d6cb72613a0bdd" providerId="LiveId" clId="{EDD59A21-EC18-4AE6-85D7-0DBC58AD43CC}" dt="2022-12-15T20:00:53.854" v="357" actId="26606"/>
          <ac:spMkLst>
            <pc:docMk/>
            <pc:sldMk cId="1778968278" sldId="265"/>
            <ac:spMk id="12" creationId="{EE1FC7B4-E4A7-4452-B413-1A623E3A7230}"/>
          </ac:spMkLst>
        </pc:spChg>
        <pc:spChg chg="add">
          <ac:chgData name="NOVAN 1" userId="f9d6cb72613a0bdd" providerId="LiveId" clId="{EDD59A21-EC18-4AE6-85D7-0DBC58AD43CC}" dt="2022-12-15T20:00:53.854" v="357" actId="26606"/>
          <ac:spMkLst>
            <pc:docMk/>
            <pc:sldMk cId="1778968278" sldId="265"/>
            <ac:spMk id="14" creationId="{E0709AF0-24F0-4486-B189-BE6386BDB198}"/>
          </ac:spMkLst>
        </pc:spChg>
        <pc:spChg chg="add">
          <ac:chgData name="NOVAN 1" userId="f9d6cb72613a0bdd" providerId="LiveId" clId="{EDD59A21-EC18-4AE6-85D7-0DBC58AD43CC}" dt="2022-12-15T20:00:53.854" v="357" actId="26606"/>
          <ac:spMkLst>
            <pc:docMk/>
            <pc:sldMk cId="1778968278" sldId="265"/>
            <ac:spMk id="16" creationId="{FBE3B62F-5853-4A3C-B050-6186351A7176}"/>
          </ac:spMkLst>
        </pc:spChg>
        <pc:picChg chg="mod ord">
          <ac:chgData name="NOVAN 1" userId="f9d6cb72613a0bdd" providerId="LiveId" clId="{EDD59A21-EC18-4AE6-85D7-0DBC58AD43CC}" dt="2022-12-15T20:01:28.895" v="378" actId="1076"/>
          <ac:picMkLst>
            <pc:docMk/>
            <pc:sldMk cId="1778968278" sldId="265"/>
            <ac:picMk id="4" creationId="{5F1A88C6-7A32-CF01-CEB8-70A62C402229}"/>
          </ac:picMkLst>
        </pc:picChg>
      </pc:sldChg>
      <pc:sldChg chg="addSp delSp modSp mod setBg setClrOvrMap">
        <pc:chgData name="NOVAN 1" userId="f9d6cb72613a0bdd" providerId="LiveId" clId="{EDD59A21-EC18-4AE6-85D7-0DBC58AD43CC}" dt="2022-12-15T20:02:29.543" v="402" actId="1076"/>
        <pc:sldMkLst>
          <pc:docMk/>
          <pc:sldMk cId="2761904354" sldId="266"/>
        </pc:sldMkLst>
        <pc:spChg chg="mod">
          <ac:chgData name="NOVAN 1" userId="f9d6cb72613a0bdd" providerId="LiveId" clId="{EDD59A21-EC18-4AE6-85D7-0DBC58AD43CC}" dt="2022-12-15T20:02:29.543" v="402" actId="1076"/>
          <ac:spMkLst>
            <pc:docMk/>
            <pc:sldMk cId="2761904354" sldId="266"/>
            <ac:spMk id="2" creationId="{35FCF965-A9E4-4FB1-BE6E-F3F2689FD91F}"/>
          </ac:spMkLst>
        </pc:spChg>
        <pc:spChg chg="del mod">
          <ac:chgData name="NOVAN 1" userId="f9d6cb72613a0bdd" providerId="LiveId" clId="{EDD59A21-EC18-4AE6-85D7-0DBC58AD43CC}" dt="2022-12-15T20:02:02.784" v="381" actId="21"/>
          <ac:spMkLst>
            <pc:docMk/>
            <pc:sldMk cId="2761904354" sldId="266"/>
            <ac:spMk id="7" creationId="{93A4691B-2D9F-4647-9D3E-42EE87623D59}"/>
          </ac:spMkLst>
        </pc:spChg>
        <pc:spChg chg="add">
          <ac:chgData name="NOVAN 1" userId="f9d6cb72613a0bdd" providerId="LiveId" clId="{EDD59A21-EC18-4AE6-85D7-0DBC58AD43CC}" dt="2022-12-15T20:01:53.903" v="379" actId="26606"/>
          <ac:spMkLst>
            <pc:docMk/>
            <pc:sldMk cId="2761904354" sldId="266"/>
            <ac:spMk id="12" creationId="{EE1FC7B4-E4A7-4452-B413-1A623E3A7230}"/>
          </ac:spMkLst>
        </pc:spChg>
        <pc:spChg chg="add">
          <ac:chgData name="NOVAN 1" userId="f9d6cb72613a0bdd" providerId="LiveId" clId="{EDD59A21-EC18-4AE6-85D7-0DBC58AD43CC}" dt="2022-12-15T20:01:53.903" v="379" actId="26606"/>
          <ac:spMkLst>
            <pc:docMk/>
            <pc:sldMk cId="2761904354" sldId="266"/>
            <ac:spMk id="14" creationId="{E0709AF0-24F0-4486-B189-BE6386BDB198}"/>
          </ac:spMkLst>
        </pc:spChg>
        <pc:spChg chg="add">
          <ac:chgData name="NOVAN 1" userId="f9d6cb72613a0bdd" providerId="LiveId" clId="{EDD59A21-EC18-4AE6-85D7-0DBC58AD43CC}" dt="2022-12-15T20:01:53.903" v="379" actId="26606"/>
          <ac:spMkLst>
            <pc:docMk/>
            <pc:sldMk cId="2761904354" sldId="266"/>
            <ac:spMk id="16" creationId="{FBE3B62F-5853-4A3C-B050-6186351A7176}"/>
          </ac:spMkLst>
        </pc:spChg>
        <pc:picChg chg="mod ord">
          <ac:chgData name="NOVAN 1" userId="f9d6cb72613a0bdd" providerId="LiveId" clId="{EDD59A21-EC18-4AE6-85D7-0DBC58AD43CC}" dt="2022-12-15T20:02:17.856" v="400" actId="1076"/>
          <ac:picMkLst>
            <pc:docMk/>
            <pc:sldMk cId="2761904354" sldId="266"/>
            <ac:picMk id="4" creationId="{B6077BC1-2B1E-C2D9-021E-8A6AD2583097}"/>
          </ac:picMkLst>
        </pc:picChg>
      </pc:sldChg>
      <pc:sldChg chg="addSp modSp mod modMedia setBg">
        <pc:chgData name="NOVAN 1" userId="f9d6cb72613a0bdd" providerId="LiveId" clId="{EDD59A21-EC18-4AE6-85D7-0DBC58AD43CC}" dt="2022-12-15T20:03:04.566" v="434" actId="1076"/>
        <pc:sldMkLst>
          <pc:docMk/>
          <pc:sldMk cId="2367602076" sldId="267"/>
        </pc:sldMkLst>
        <pc:spChg chg="mod">
          <ac:chgData name="NOVAN 1" userId="f9d6cb72613a0bdd" providerId="LiveId" clId="{EDD59A21-EC18-4AE6-85D7-0DBC58AD43CC}" dt="2022-12-15T20:03:04.566" v="434" actId="1076"/>
          <ac:spMkLst>
            <pc:docMk/>
            <pc:sldMk cId="2367602076" sldId="267"/>
            <ac:spMk id="2" creationId="{07C8198B-61B4-490F-AA97-99CFA2CF3622}"/>
          </ac:spMkLst>
        </pc:spChg>
        <pc:spChg chg="add">
          <ac:chgData name="NOVAN 1" userId="f9d6cb72613a0bdd" providerId="LiveId" clId="{EDD59A21-EC18-4AE6-85D7-0DBC58AD43CC}" dt="2022-12-15T20:02:50.040" v="413" actId="26606"/>
          <ac:spMkLst>
            <pc:docMk/>
            <pc:sldMk cId="2367602076" sldId="267"/>
            <ac:spMk id="8" creationId="{C1DD1A8A-57D5-4A81-AD04-532B043C5611}"/>
          </ac:spMkLst>
        </pc:spChg>
        <pc:spChg chg="add">
          <ac:chgData name="NOVAN 1" userId="f9d6cb72613a0bdd" providerId="LiveId" clId="{EDD59A21-EC18-4AE6-85D7-0DBC58AD43CC}" dt="2022-12-15T20:02:50.040" v="413" actId="26606"/>
          <ac:spMkLst>
            <pc:docMk/>
            <pc:sldMk cId="2367602076" sldId="267"/>
            <ac:spMk id="10" creationId="{007891EC-4501-44ED-A8C8-B11B6DB767AB}"/>
          </ac:spMkLst>
        </pc:spChg>
        <pc:picChg chg="add mod">
          <ac:chgData name="NOVAN 1" userId="f9d6cb72613a0bdd" providerId="LiveId" clId="{EDD59A21-EC18-4AE6-85D7-0DBC58AD43CC}" dt="2022-12-15T20:02:53.899" v="420"/>
          <ac:picMkLst>
            <pc:docMk/>
            <pc:sldMk cId="2367602076" sldId="267"/>
            <ac:picMk id="4" creationId="{DB07994D-DD7B-2212-0D22-84F5542D8442}"/>
          </ac:picMkLst>
        </pc:picChg>
      </pc:sldChg>
      <pc:sldChg chg="addSp delSp modSp mod setBg setClrOvrMap">
        <pc:chgData name="NOVAN 1" userId="f9d6cb72613a0bdd" providerId="LiveId" clId="{EDD59A21-EC18-4AE6-85D7-0DBC58AD43CC}" dt="2022-12-15T20:16:35.701" v="485" actId="1076"/>
        <pc:sldMkLst>
          <pc:docMk/>
          <pc:sldMk cId="2598458690" sldId="268"/>
        </pc:sldMkLst>
        <pc:spChg chg="mod">
          <ac:chgData name="NOVAN 1" userId="f9d6cb72613a0bdd" providerId="LiveId" clId="{EDD59A21-EC18-4AE6-85D7-0DBC58AD43CC}" dt="2022-12-15T20:16:31.025" v="484" actId="115"/>
          <ac:spMkLst>
            <pc:docMk/>
            <pc:sldMk cId="2598458690" sldId="268"/>
            <ac:spMk id="2" creationId="{12570DED-E942-4274-A5C5-61D0403EDC64}"/>
          </ac:spMkLst>
        </pc:spChg>
        <pc:spChg chg="mod">
          <ac:chgData name="NOVAN 1" userId="f9d6cb72613a0bdd" providerId="LiveId" clId="{EDD59A21-EC18-4AE6-85D7-0DBC58AD43CC}" dt="2022-12-15T20:16:35.701" v="485" actId="1076"/>
          <ac:spMkLst>
            <pc:docMk/>
            <pc:sldMk cId="2598458690" sldId="268"/>
            <ac:spMk id="7" creationId="{FADDAB32-E602-42AB-85E5-81A683738955}"/>
          </ac:spMkLst>
        </pc:spChg>
        <pc:spChg chg="add del">
          <ac:chgData name="NOVAN 1" userId="f9d6cb72613a0bdd" providerId="LiveId" clId="{EDD59A21-EC18-4AE6-85D7-0DBC58AD43CC}" dt="2022-12-15T20:12:28.192" v="436" actId="26606"/>
          <ac:spMkLst>
            <pc:docMk/>
            <pc:sldMk cId="2598458690" sldId="268"/>
            <ac:spMk id="12" creationId="{3CD9DF72-87A3-404E-A828-84CBF11A8303}"/>
          </ac:spMkLst>
        </pc:spChg>
        <pc:spChg chg="add del">
          <ac:chgData name="NOVAN 1" userId="f9d6cb72613a0bdd" providerId="LiveId" clId="{EDD59A21-EC18-4AE6-85D7-0DBC58AD43CC}" dt="2022-12-15T20:12:35.173" v="438" actId="26606"/>
          <ac:spMkLst>
            <pc:docMk/>
            <pc:sldMk cId="2598458690" sldId="268"/>
            <ac:spMk id="19" creationId="{C3420C89-0B09-4632-A4AF-3971D08BF7A8}"/>
          </ac:spMkLst>
        </pc:spChg>
        <pc:spChg chg="add del">
          <ac:chgData name="NOVAN 1" userId="f9d6cb72613a0bdd" providerId="LiveId" clId="{EDD59A21-EC18-4AE6-85D7-0DBC58AD43CC}" dt="2022-12-15T20:12:35.173" v="438" actId="26606"/>
          <ac:spMkLst>
            <pc:docMk/>
            <pc:sldMk cId="2598458690" sldId="268"/>
            <ac:spMk id="28" creationId="{4E5CBA61-BF74-40B4-A3A8-366BBA626CCF}"/>
          </ac:spMkLst>
        </pc:spChg>
        <pc:spChg chg="add del">
          <ac:chgData name="NOVAN 1" userId="f9d6cb72613a0bdd" providerId="LiveId" clId="{EDD59A21-EC18-4AE6-85D7-0DBC58AD43CC}" dt="2022-12-15T20:13:03.036" v="442" actId="26606"/>
          <ac:spMkLst>
            <pc:docMk/>
            <pc:sldMk cId="2598458690" sldId="268"/>
            <ac:spMk id="30" creationId="{8F90786E-B72D-4C32-BDCE-A170B007822D}"/>
          </ac:spMkLst>
        </pc:spChg>
        <pc:spChg chg="add del">
          <ac:chgData name="NOVAN 1" userId="f9d6cb72613a0bdd" providerId="LiveId" clId="{EDD59A21-EC18-4AE6-85D7-0DBC58AD43CC}" dt="2022-12-15T20:13:03.036" v="442" actId="26606"/>
          <ac:spMkLst>
            <pc:docMk/>
            <pc:sldMk cId="2598458690" sldId="268"/>
            <ac:spMk id="31" creationId="{5E46F2E7-848F-4A6C-A098-4764FDEA771A}"/>
          </ac:spMkLst>
        </pc:spChg>
        <pc:spChg chg="add del">
          <ac:chgData name="NOVAN 1" userId="f9d6cb72613a0bdd" providerId="LiveId" clId="{EDD59A21-EC18-4AE6-85D7-0DBC58AD43CC}" dt="2022-12-15T20:14:47.040" v="463" actId="26606"/>
          <ac:spMkLst>
            <pc:docMk/>
            <pc:sldMk cId="2598458690" sldId="268"/>
            <ac:spMk id="36" creationId="{A81E7530-396C-45F0-92F4-A885648D1631}"/>
          </ac:spMkLst>
        </pc:spChg>
        <pc:spChg chg="add del">
          <ac:chgData name="NOVAN 1" userId="f9d6cb72613a0bdd" providerId="LiveId" clId="{EDD59A21-EC18-4AE6-85D7-0DBC58AD43CC}" dt="2022-12-15T20:14:47.040" v="463" actId="26606"/>
          <ac:spMkLst>
            <pc:docMk/>
            <pc:sldMk cId="2598458690" sldId="268"/>
            <ac:spMk id="38" creationId="{7316481C-0A49-4796-812B-0D64F063B720}"/>
          </ac:spMkLst>
        </pc:spChg>
        <pc:spChg chg="add del">
          <ac:chgData name="NOVAN 1" userId="f9d6cb72613a0bdd" providerId="LiveId" clId="{EDD59A21-EC18-4AE6-85D7-0DBC58AD43CC}" dt="2022-12-15T20:14:47.040" v="463" actId="26606"/>
          <ac:spMkLst>
            <pc:docMk/>
            <pc:sldMk cId="2598458690" sldId="268"/>
            <ac:spMk id="40" creationId="{A5271697-90F1-4A23-8EF2-0179F2EAFACB}"/>
          </ac:spMkLst>
        </pc:spChg>
        <pc:spChg chg="add del">
          <ac:chgData name="NOVAN 1" userId="f9d6cb72613a0bdd" providerId="LiveId" clId="{EDD59A21-EC18-4AE6-85D7-0DBC58AD43CC}" dt="2022-12-15T20:14:47.040" v="463" actId="26606"/>
          <ac:spMkLst>
            <pc:docMk/>
            <pc:sldMk cId="2598458690" sldId="268"/>
            <ac:spMk id="64" creationId="{D9F5512A-48E1-4C07-B75E-3CCC517B6804}"/>
          </ac:spMkLst>
        </pc:spChg>
        <pc:spChg chg="add">
          <ac:chgData name="NOVAN 1" userId="f9d6cb72613a0bdd" providerId="LiveId" clId="{EDD59A21-EC18-4AE6-85D7-0DBC58AD43CC}" dt="2022-12-15T20:14:47.040" v="463" actId="26606"/>
          <ac:spMkLst>
            <pc:docMk/>
            <pc:sldMk cId="2598458690" sldId="268"/>
            <ac:spMk id="69" creationId="{E862BE82-D00D-42C1-BF16-93AA37870C32}"/>
          </ac:spMkLst>
        </pc:spChg>
        <pc:spChg chg="add">
          <ac:chgData name="NOVAN 1" userId="f9d6cb72613a0bdd" providerId="LiveId" clId="{EDD59A21-EC18-4AE6-85D7-0DBC58AD43CC}" dt="2022-12-15T20:14:47.040" v="463" actId="26606"/>
          <ac:spMkLst>
            <pc:docMk/>
            <pc:sldMk cId="2598458690" sldId="268"/>
            <ac:spMk id="71" creationId="{F6D92C2D-1D3D-4974-918C-06579FB354A9}"/>
          </ac:spMkLst>
        </pc:spChg>
        <pc:grpChg chg="add del">
          <ac:chgData name="NOVAN 1" userId="f9d6cb72613a0bdd" providerId="LiveId" clId="{EDD59A21-EC18-4AE6-85D7-0DBC58AD43CC}" dt="2022-12-15T20:12:35.173" v="438" actId="26606"/>
          <ac:grpSpMkLst>
            <pc:docMk/>
            <pc:sldMk cId="2598458690" sldId="268"/>
            <ac:grpSpMk id="16" creationId="{AC27E70C-5470-4262-B9CE-AE52C51CF4C1}"/>
          </ac:grpSpMkLst>
        </pc:grpChg>
        <pc:grpChg chg="add del">
          <ac:chgData name="NOVAN 1" userId="f9d6cb72613a0bdd" providerId="LiveId" clId="{EDD59A21-EC18-4AE6-85D7-0DBC58AD43CC}" dt="2022-12-15T20:12:35.173" v="438" actId="26606"/>
          <ac:grpSpMkLst>
            <pc:docMk/>
            <pc:sldMk cId="2598458690" sldId="268"/>
            <ac:grpSpMk id="20" creationId="{E27AF472-EAE3-4572-AB69-B92BD10DBC6D}"/>
          </ac:grpSpMkLst>
        </pc:grpChg>
        <pc:grpChg chg="add del">
          <ac:chgData name="NOVAN 1" userId="f9d6cb72613a0bdd" providerId="LiveId" clId="{EDD59A21-EC18-4AE6-85D7-0DBC58AD43CC}" dt="2022-12-15T20:14:47.040" v="463" actId="26606"/>
          <ac:grpSpMkLst>
            <pc:docMk/>
            <pc:sldMk cId="2598458690" sldId="268"/>
            <ac:grpSpMk id="42" creationId="{81DE8B58-F373-409E-A253-4380A66091D4}"/>
          </ac:grpSpMkLst>
        </pc:grpChg>
        <pc:picChg chg="mod ord modCrop">
          <ac:chgData name="NOVAN 1" userId="f9d6cb72613a0bdd" providerId="LiveId" clId="{EDD59A21-EC18-4AE6-85D7-0DBC58AD43CC}" dt="2022-12-15T20:14:52.986" v="465" actId="14100"/>
          <ac:picMkLst>
            <pc:docMk/>
            <pc:sldMk cId="2598458690" sldId="268"/>
            <ac:picMk id="4" creationId="{38443CE9-60A8-6D1E-E450-AEDD63FD57F9}"/>
          </ac:picMkLst>
        </pc:picChg>
        <pc:cxnChg chg="add del">
          <ac:chgData name="NOVAN 1" userId="f9d6cb72613a0bdd" providerId="LiveId" clId="{EDD59A21-EC18-4AE6-85D7-0DBC58AD43CC}" dt="2022-12-15T20:12:28.192" v="436" actId="26606"/>
          <ac:cxnSpMkLst>
            <pc:docMk/>
            <pc:sldMk cId="2598458690" sldId="268"/>
            <ac:cxnSpMk id="14" creationId="{20E3A342-4D61-4E3F-AF90-1AB42AEB96CC}"/>
          </ac:cxnSpMkLst>
        </pc:cxnChg>
      </pc:sldChg>
      <pc:sldChg chg="addSp modSp mod setBg setClrOvrMap">
        <pc:chgData name="NOVAN 1" userId="f9d6cb72613a0bdd" providerId="LiveId" clId="{EDD59A21-EC18-4AE6-85D7-0DBC58AD43CC}" dt="2022-12-15T20:16:02.286" v="479" actId="1076"/>
        <pc:sldMkLst>
          <pc:docMk/>
          <pc:sldMk cId="1876356052" sldId="269"/>
        </pc:sldMkLst>
        <pc:spChg chg="mod">
          <ac:chgData name="NOVAN 1" userId="f9d6cb72613a0bdd" providerId="LiveId" clId="{EDD59A21-EC18-4AE6-85D7-0DBC58AD43CC}" dt="2022-12-15T20:15:57.611" v="478" actId="255"/>
          <ac:spMkLst>
            <pc:docMk/>
            <pc:sldMk cId="1876356052" sldId="269"/>
            <ac:spMk id="2" creationId="{12570DED-E942-4274-A5C5-61D0403EDC64}"/>
          </ac:spMkLst>
        </pc:spChg>
        <pc:spChg chg="mod">
          <ac:chgData name="NOVAN 1" userId="f9d6cb72613a0bdd" providerId="LiveId" clId="{EDD59A21-EC18-4AE6-85D7-0DBC58AD43CC}" dt="2022-12-15T20:16:02.286" v="479" actId="1076"/>
          <ac:spMkLst>
            <pc:docMk/>
            <pc:sldMk cId="1876356052" sldId="269"/>
            <ac:spMk id="7" creationId="{FADDAB32-E602-42AB-85E5-81A683738955}"/>
          </ac:spMkLst>
        </pc:spChg>
        <pc:spChg chg="add">
          <ac:chgData name="NOVAN 1" userId="f9d6cb72613a0bdd" providerId="LiveId" clId="{EDD59A21-EC18-4AE6-85D7-0DBC58AD43CC}" dt="2022-12-15T20:13:44.439" v="449" actId="26606"/>
          <ac:spMkLst>
            <pc:docMk/>
            <pc:sldMk cId="1876356052" sldId="269"/>
            <ac:spMk id="12" creationId="{E862BE82-D00D-42C1-BF16-93AA37870C32}"/>
          </ac:spMkLst>
        </pc:spChg>
        <pc:spChg chg="add">
          <ac:chgData name="NOVAN 1" userId="f9d6cb72613a0bdd" providerId="LiveId" clId="{EDD59A21-EC18-4AE6-85D7-0DBC58AD43CC}" dt="2022-12-15T20:13:44.439" v="449" actId="26606"/>
          <ac:spMkLst>
            <pc:docMk/>
            <pc:sldMk cId="1876356052" sldId="269"/>
            <ac:spMk id="14" creationId="{F6D92C2D-1D3D-4974-918C-06579FB354A9}"/>
          </ac:spMkLst>
        </pc:spChg>
        <pc:picChg chg="mod modCrop">
          <ac:chgData name="NOVAN 1" userId="f9d6cb72613a0bdd" providerId="LiveId" clId="{EDD59A21-EC18-4AE6-85D7-0DBC58AD43CC}" dt="2022-12-15T20:14:38.473" v="462" actId="1076"/>
          <ac:picMkLst>
            <pc:docMk/>
            <pc:sldMk cId="1876356052" sldId="269"/>
            <ac:picMk id="5" creationId="{EFE0F9D1-A526-FC4C-4DAB-1CD2D5A99058}"/>
          </ac:picMkLst>
        </pc:picChg>
      </pc:sldChg>
      <pc:sldChg chg="addSp modSp mod setBg setClrOvrMap">
        <pc:chgData name="NOVAN 1" userId="f9d6cb72613a0bdd" providerId="LiveId" clId="{EDD59A21-EC18-4AE6-85D7-0DBC58AD43CC}" dt="2022-12-15T20:17:34.088" v="498" actId="1076"/>
        <pc:sldMkLst>
          <pc:docMk/>
          <pc:sldMk cId="3184759599" sldId="270"/>
        </pc:sldMkLst>
        <pc:spChg chg="mod">
          <ac:chgData name="NOVAN 1" userId="f9d6cb72613a0bdd" providerId="LiveId" clId="{EDD59A21-EC18-4AE6-85D7-0DBC58AD43CC}" dt="2022-12-15T20:17:21.769" v="494" actId="1076"/>
          <ac:spMkLst>
            <pc:docMk/>
            <pc:sldMk cId="3184759599" sldId="270"/>
            <ac:spMk id="2" creationId="{35FCF965-A9E4-4FB1-BE6E-F3F2689FD91F}"/>
          </ac:spMkLst>
        </pc:spChg>
        <pc:spChg chg="mod">
          <ac:chgData name="NOVAN 1" userId="f9d6cb72613a0bdd" providerId="LiveId" clId="{EDD59A21-EC18-4AE6-85D7-0DBC58AD43CC}" dt="2022-12-15T20:17:26.446" v="495" actId="1076"/>
          <ac:spMkLst>
            <pc:docMk/>
            <pc:sldMk cId="3184759599" sldId="270"/>
            <ac:spMk id="7" creationId="{93A4691B-2D9F-4647-9D3E-42EE87623D59}"/>
          </ac:spMkLst>
        </pc:spChg>
        <pc:spChg chg="add">
          <ac:chgData name="NOVAN 1" userId="f9d6cb72613a0bdd" providerId="LiveId" clId="{EDD59A21-EC18-4AE6-85D7-0DBC58AD43CC}" dt="2022-12-15T20:17:04.577" v="486" actId="26606"/>
          <ac:spMkLst>
            <pc:docMk/>
            <pc:sldMk cId="3184759599" sldId="270"/>
            <ac:spMk id="12" creationId="{EE1FC7B4-E4A7-4452-B413-1A623E3A7230}"/>
          </ac:spMkLst>
        </pc:spChg>
        <pc:spChg chg="add">
          <ac:chgData name="NOVAN 1" userId="f9d6cb72613a0bdd" providerId="LiveId" clId="{EDD59A21-EC18-4AE6-85D7-0DBC58AD43CC}" dt="2022-12-15T20:17:04.577" v="486" actId="26606"/>
          <ac:spMkLst>
            <pc:docMk/>
            <pc:sldMk cId="3184759599" sldId="270"/>
            <ac:spMk id="14" creationId="{E0709AF0-24F0-4486-B189-BE6386BDB198}"/>
          </ac:spMkLst>
        </pc:spChg>
        <pc:spChg chg="add">
          <ac:chgData name="NOVAN 1" userId="f9d6cb72613a0bdd" providerId="LiveId" clId="{EDD59A21-EC18-4AE6-85D7-0DBC58AD43CC}" dt="2022-12-15T20:17:04.577" v="486" actId="26606"/>
          <ac:spMkLst>
            <pc:docMk/>
            <pc:sldMk cId="3184759599" sldId="270"/>
            <ac:spMk id="16" creationId="{FBE3B62F-5853-4A3C-B050-6186351A7176}"/>
          </ac:spMkLst>
        </pc:spChg>
        <pc:picChg chg="mod">
          <ac:chgData name="NOVAN 1" userId="f9d6cb72613a0bdd" providerId="LiveId" clId="{EDD59A21-EC18-4AE6-85D7-0DBC58AD43CC}" dt="2022-12-15T20:17:34.088" v="498" actId="1076"/>
          <ac:picMkLst>
            <pc:docMk/>
            <pc:sldMk cId="3184759599" sldId="270"/>
            <ac:picMk id="4" creationId="{5301E8B4-A863-FDCC-BF2B-5DF7F027C18C}"/>
          </ac:picMkLst>
        </pc:picChg>
      </pc:sldChg>
      <pc:sldChg chg="addSp modSp mod modMedia setBg">
        <pc:chgData name="NOVAN 1" userId="f9d6cb72613a0bdd" providerId="LiveId" clId="{EDD59A21-EC18-4AE6-85D7-0DBC58AD43CC}" dt="2022-12-15T20:17:55.416" v="501"/>
        <pc:sldMkLst>
          <pc:docMk/>
          <pc:sldMk cId="4044819492" sldId="271"/>
        </pc:sldMkLst>
        <pc:spChg chg="mod">
          <ac:chgData name="NOVAN 1" userId="f9d6cb72613a0bdd" providerId="LiveId" clId="{EDD59A21-EC18-4AE6-85D7-0DBC58AD43CC}" dt="2022-12-15T20:17:46.965" v="499" actId="26606"/>
          <ac:spMkLst>
            <pc:docMk/>
            <pc:sldMk cId="4044819492" sldId="271"/>
            <ac:spMk id="2" creationId="{07C8198B-61B4-490F-AA97-99CFA2CF3622}"/>
          </ac:spMkLst>
        </pc:spChg>
        <pc:spChg chg="add">
          <ac:chgData name="NOVAN 1" userId="f9d6cb72613a0bdd" providerId="LiveId" clId="{EDD59A21-EC18-4AE6-85D7-0DBC58AD43CC}" dt="2022-12-15T20:17:46.965" v="499" actId="26606"/>
          <ac:spMkLst>
            <pc:docMk/>
            <pc:sldMk cId="4044819492" sldId="271"/>
            <ac:spMk id="8" creationId="{E70372AA-12E1-4094-B31A-1B0F57FC3E78}"/>
          </ac:spMkLst>
        </pc:spChg>
        <pc:spChg chg="add">
          <ac:chgData name="NOVAN 1" userId="f9d6cb72613a0bdd" providerId="LiveId" clId="{EDD59A21-EC18-4AE6-85D7-0DBC58AD43CC}" dt="2022-12-15T20:17:46.965" v="499" actId="26606"/>
          <ac:spMkLst>
            <pc:docMk/>
            <pc:sldMk cId="4044819492" sldId="271"/>
            <ac:spMk id="10" creationId="{AA61CCAC-6875-474C-8E9E-F57ABF078C2B}"/>
          </ac:spMkLst>
        </pc:spChg>
        <pc:spChg chg="add">
          <ac:chgData name="NOVAN 1" userId="f9d6cb72613a0bdd" providerId="LiveId" clId="{EDD59A21-EC18-4AE6-85D7-0DBC58AD43CC}" dt="2022-12-15T20:17:46.965" v="499" actId="26606"/>
          <ac:spMkLst>
            <pc:docMk/>
            <pc:sldMk cId="4044819492" sldId="271"/>
            <ac:spMk id="12" creationId="{5683D043-25BB-4AC9-8130-641179672614}"/>
          </ac:spMkLst>
        </pc:spChg>
        <pc:picChg chg="add mod">
          <ac:chgData name="NOVAN 1" userId="f9d6cb72613a0bdd" providerId="LiveId" clId="{EDD59A21-EC18-4AE6-85D7-0DBC58AD43CC}" dt="2022-12-15T20:17:55.416" v="501"/>
          <ac:picMkLst>
            <pc:docMk/>
            <pc:sldMk cId="4044819492" sldId="271"/>
            <ac:picMk id="4" creationId="{44740A4A-1042-4322-BC43-B56A52069908}"/>
          </ac:picMkLst>
        </pc:picChg>
      </pc:sldChg>
      <pc:sldChg chg="addSp modSp mod setBg setClrOvrMap">
        <pc:chgData name="NOVAN 1" userId="f9d6cb72613a0bdd" providerId="LiveId" clId="{EDD59A21-EC18-4AE6-85D7-0DBC58AD43CC}" dt="2022-12-15T20:19:25.268" v="522" actId="14100"/>
        <pc:sldMkLst>
          <pc:docMk/>
          <pc:sldMk cId="82809273" sldId="275"/>
        </pc:sldMkLst>
        <pc:spChg chg="mod">
          <ac:chgData name="NOVAN 1" userId="f9d6cb72613a0bdd" providerId="LiveId" clId="{EDD59A21-EC18-4AE6-85D7-0DBC58AD43CC}" dt="2022-12-15T20:18:12.401" v="502" actId="26606"/>
          <ac:spMkLst>
            <pc:docMk/>
            <pc:sldMk cId="82809273" sldId="275"/>
            <ac:spMk id="2" creationId="{35FCF965-A9E4-4FB1-BE6E-F3F2689FD91F}"/>
          </ac:spMkLst>
        </pc:spChg>
        <pc:spChg chg="mod">
          <ac:chgData name="NOVAN 1" userId="f9d6cb72613a0bdd" providerId="LiveId" clId="{EDD59A21-EC18-4AE6-85D7-0DBC58AD43CC}" dt="2022-12-15T20:19:25.268" v="522" actId="14100"/>
          <ac:spMkLst>
            <pc:docMk/>
            <pc:sldMk cId="82809273" sldId="275"/>
            <ac:spMk id="7" creationId="{93A4691B-2D9F-4647-9D3E-42EE87623D59}"/>
          </ac:spMkLst>
        </pc:spChg>
        <pc:spChg chg="add">
          <ac:chgData name="NOVAN 1" userId="f9d6cb72613a0bdd" providerId="LiveId" clId="{EDD59A21-EC18-4AE6-85D7-0DBC58AD43CC}" dt="2022-12-15T20:18:12.401" v="502" actId="26606"/>
          <ac:spMkLst>
            <pc:docMk/>
            <pc:sldMk cId="82809273" sldId="275"/>
            <ac:spMk id="13" creationId="{8F23F8A3-8FD7-4779-8323-FDC26BE99889}"/>
          </ac:spMkLst>
        </pc:spChg>
        <pc:spChg chg="add">
          <ac:chgData name="NOVAN 1" userId="f9d6cb72613a0bdd" providerId="LiveId" clId="{EDD59A21-EC18-4AE6-85D7-0DBC58AD43CC}" dt="2022-12-15T20:18:12.401" v="502" actId="26606"/>
          <ac:spMkLst>
            <pc:docMk/>
            <pc:sldMk cId="82809273" sldId="275"/>
            <ac:spMk id="15" creationId="{F605C4CC-A25C-416F-8333-7CB7DC97D870}"/>
          </ac:spMkLst>
        </pc:spChg>
        <pc:picChg chg="add">
          <ac:chgData name="NOVAN 1" userId="f9d6cb72613a0bdd" providerId="LiveId" clId="{EDD59A21-EC18-4AE6-85D7-0DBC58AD43CC}" dt="2022-12-15T20:18:12.401" v="502" actId="26606"/>
          <ac:picMkLst>
            <pc:docMk/>
            <pc:sldMk cId="82809273" sldId="275"/>
            <ac:picMk id="9" creationId="{86F52F25-9A87-A73C-1FB2-B88011EC1B25}"/>
          </ac:picMkLst>
        </pc:picChg>
      </pc:sldChg>
      <pc:sldChg chg="addSp delSp modSp mod modMedia setBg delAnim setClrOvrMap">
        <pc:chgData name="NOVAN 1" userId="f9d6cb72613a0bdd" providerId="LiveId" clId="{EDD59A21-EC18-4AE6-85D7-0DBC58AD43CC}" dt="2022-12-15T20:25:33.319" v="583" actId="1076"/>
        <pc:sldMkLst>
          <pc:docMk/>
          <pc:sldMk cId="3717978692" sldId="276"/>
        </pc:sldMkLst>
        <pc:spChg chg="mod">
          <ac:chgData name="NOVAN 1" userId="f9d6cb72613a0bdd" providerId="LiveId" clId="{EDD59A21-EC18-4AE6-85D7-0DBC58AD43CC}" dt="2022-12-15T20:25:33.319" v="583" actId="1076"/>
          <ac:spMkLst>
            <pc:docMk/>
            <pc:sldMk cId="3717978692" sldId="276"/>
            <ac:spMk id="2" creationId="{905981E6-5368-3540-7E8C-36E96371D213}"/>
          </ac:spMkLst>
        </pc:spChg>
        <pc:spChg chg="mod">
          <ac:chgData name="NOVAN 1" userId="f9d6cb72613a0bdd" providerId="LiveId" clId="{EDD59A21-EC18-4AE6-85D7-0DBC58AD43CC}" dt="2022-12-15T20:25:26.351" v="582" actId="2710"/>
          <ac:spMkLst>
            <pc:docMk/>
            <pc:sldMk cId="3717978692" sldId="276"/>
            <ac:spMk id="3" creationId="{35131CE7-C4EE-9AA8-B5F0-31A63EC3EF66}"/>
          </ac:spMkLst>
        </pc:spChg>
        <pc:spChg chg="add del">
          <ac:chgData name="NOVAN 1" userId="f9d6cb72613a0bdd" providerId="LiveId" clId="{EDD59A21-EC18-4AE6-85D7-0DBC58AD43CC}" dt="2022-12-15T20:22:48.707" v="560" actId="26606"/>
          <ac:spMkLst>
            <pc:docMk/>
            <pc:sldMk cId="3717978692" sldId="276"/>
            <ac:spMk id="9" creationId="{C1DD1A8A-57D5-4A81-AD04-532B043C5611}"/>
          </ac:spMkLst>
        </pc:spChg>
        <pc:spChg chg="add del">
          <ac:chgData name="NOVAN 1" userId="f9d6cb72613a0bdd" providerId="LiveId" clId="{EDD59A21-EC18-4AE6-85D7-0DBC58AD43CC}" dt="2022-12-15T20:22:48.707" v="560" actId="26606"/>
          <ac:spMkLst>
            <pc:docMk/>
            <pc:sldMk cId="3717978692" sldId="276"/>
            <ac:spMk id="11" creationId="{007891EC-4501-44ED-A8C8-B11B6DB767AB}"/>
          </ac:spMkLst>
        </pc:spChg>
        <pc:spChg chg="add del">
          <ac:chgData name="NOVAN 1" userId="f9d6cb72613a0bdd" providerId="LiveId" clId="{EDD59A21-EC18-4AE6-85D7-0DBC58AD43CC}" dt="2022-12-15T20:23:20.999" v="566" actId="26606"/>
          <ac:spMkLst>
            <pc:docMk/>
            <pc:sldMk cId="3717978692" sldId="276"/>
            <ac:spMk id="16" creationId="{73BCEA90-F7D5-4EC1-9BE2-5A49A20F4B1D}"/>
          </ac:spMkLst>
        </pc:spChg>
        <pc:spChg chg="add del">
          <ac:chgData name="NOVAN 1" userId="f9d6cb72613a0bdd" providerId="LiveId" clId="{EDD59A21-EC18-4AE6-85D7-0DBC58AD43CC}" dt="2022-12-15T20:23:20.999" v="566" actId="26606"/>
          <ac:spMkLst>
            <pc:docMk/>
            <pc:sldMk cId="3717978692" sldId="276"/>
            <ac:spMk id="18" creationId="{9848F91B-FA65-4A06-A177-8CCF7EBC8631}"/>
          </ac:spMkLst>
        </pc:spChg>
        <pc:spChg chg="add del">
          <ac:chgData name="NOVAN 1" userId="f9d6cb72613a0bdd" providerId="LiveId" clId="{EDD59A21-EC18-4AE6-85D7-0DBC58AD43CC}" dt="2022-12-15T20:23:20.999" v="566" actId="26606"/>
          <ac:spMkLst>
            <pc:docMk/>
            <pc:sldMk cId="3717978692" sldId="276"/>
            <ac:spMk id="20" creationId="{2CF7CF5F-D747-47B3-80B1-8392750446C6}"/>
          </ac:spMkLst>
        </pc:spChg>
        <pc:spChg chg="add del">
          <ac:chgData name="NOVAN 1" userId="f9d6cb72613a0bdd" providerId="LiveId" clId="{EDD59A21-EC18-4AE6-85D7-0DBC58AD43CC}" dt="2022-12-15T20:23:20.999" v="566" actId="26606"/>
          <ac:spMkLst>
            <pc:docMk/>
            <pc:sldMk cId="3717978692" sldId="276"/>
            <ac:spMk id="22" creationId="{820B6604-1FF9-43F5-AC47-3D41CB2F563B}"/>
          </ac:spMkLst>
        </pc:spChg>
        <pc:spChg chg="add del">
          <ac:chgData name="NOVAN 1" userId="f9d6cb72613a0bdd" providerId="LiveId" clId="{EDD59A21-EC18-4AE6-85D7-0DBC58AD43CC}" dt="2022-12-15T20:23:20.999" v="566" actId="26606"/>
          <ac:spMkLst>
            <pc:docMk/>
            <pc:sldMk cId="3717978692" sldId="276"/>
            <ac:spMk id="24" creationId="{D98779F6-5395-4B82-BDCB-4ADF6A5BB9E5}"/>
          </ac:spMkLst>
        </pc:spChg>
        <pc:spChg chg="add del">
          <ac:chgData name="NOVAN 1" userId="f9d6cb72613a0bdd" providerId="LiveId" clId="{EDD59A21-EC18-4AE6-85D7-0DBC58AD43CC}" dt="2022-12-15T20:23:20.999" v="566" actId="26606"/>
          <ac:spMkLst>
            <pc:docMk/>
            <pc:sldMk cId="3717978692" sldId="276"/>
            <ac:spMk id="26" creationId="{CE1108CD-786E-4304-9504-9C5AD64829D2}"/>
          </ac:spMkLst>
        </pc:spChg>
        <pc:spChg chg="add del">
          <ac:chgData name="NOVAN 1" userId="f9d6cb72613a0bdd" providerId="LiveId" clId="{EDD59A21-EC18-4AE6-85D7-0DBC58AD43CC}" dt="2022-12-15T20:23:20.999" v="566" actId="26606"/>
          <ac:spMkLst>
            <pc:docMk/>
            <pc:sldMk cId="3717978692" sldId="276"/>
            <ac:spMk id="28" creationId="{C70191CD-D48F-4F7A-8077-0380603A29E2}"/>
          </ac:spMkLst>
        </pc:spChg>
        <pc:spChg chg="add del">
          <ac:chgData name="NOVAN 1" userId="f9d6cb72613a0bdd" providerId="LiveId" clId="{EDD59A21-EC18-4AE6-85D7-0DBC58AD43CC}" dt="2022-12-15T20:23:20.686" v="565" actId="26606"/>
          <ac:spMkLst>
            <pc:docMk/>
            <pc:sldMk cId="3717978692" sldId="276"/>
            <ac:spMk id="33" creationId="{8537B233-9CDD-4A90-AABB-A8963DEE4FBC}"/>
          </ac:spMkLst>
        </pc:spChg>
        <pc:spChg chg="add del">
          <ac:chgData name="NOVAN 1" userId="f9d6cb72613a0bdd" providerId="LiveId" clId="{EDD59A21-EC18-4AE6-85D7-0DBC58AD43CC}" dt="2022-12-15T20:24:00.200" v="574" actId="26606"/>
          <ac:spMkLst>
            <pc:docMk/>
            <pc:sldMk cId="3717978692" sldId="276"/>
            <ac:spMk id="42" creationId="{25E62178-5DE6-44C8-AE62-8B9F37AC0167}"/>
          </ac:spMkLst>
        </pc:spChg>
        <pc:spChg chg="add">
          <ac:chgData name="NOVAN 1" userId="f9d6cb72613a0bdd" providerId="LiveId" clId="{EDD59A21-EC18-4AE6-85D7-0DBC58AD43CC}" dt="2022-12-15T20:24:00.200" v="574" actId="26606"/>
          <ac:spMkLst>
            <pc:docMk/>
            <pc:sldMk cId="3717978692" sldId="276"/>
            <ac:spMk id="48" creationId="{73BCEA90-F7D5-4EC1-9BE2-5A49A20F4B1D}"/>
          </ac:spMkLst>
        </pc:spChg>
        <pc:spChg chg="add">
          <ac:chgData name="NOVAN 1" userId="f9d6cb72613a0bdd" providerId="LiveId" clId="{EDD59A21-EC18-4AE6-85D7-0DBC58AD43CC}" dt="2022-12-15T20:24:00.200" v="574" actId="26606"/>
          <ac:spMkLst>
            <pc:docMk/>
            <pc:sldMk cId="3717978692" sldId="276"/>
            <ac:spMk id="50" creationId="{9848F91B-FA65-4A06-A177-8CCF7EBC8631}"/>
          </ac:spMkLst>
        </pc:spChg>
        <pc:spChg chg="add">
          <ac:chgData name="NOVAN 1" userId="f9d6cb72613a0bdd" providerId="LiveId" clId="{EDD59A21-EC18-4AE6-85D7-0DBC58AD43CC}" dt="2022-12-15T20:24:00.200" v="574" actId="26606"/>
          <ac:spMkLst>
            <pc:docMk/>
            <pc:sldMk cId="3717978692" sldId="276"/>
            <ac:spMk id="52" creationId="{2CF7CF5F-D747-47B3-80B1-8392750446C6}"/>
          </ac:spMkLst>
        </pc:spChg>
        <pc:spChg chg="add">
          <ac:chgData name="NOVAN 1" userId="f9d6cb72613a0bdd" providerId="LiveId" clId="{EDD59A21-EC18-4AE6-85D7-0DBC58AD43CC}" dt="2022-12-15T20:24:00.200" v="574" actId="26606"/>
          <ac:spMkLst>
            <pc:docMk/>
            <pc:sldMk cId="3717978692" sldId="276"/>
            <ac:spMk id="54" creationId="{820B6604-1FF9-43F5-AC47-3D41CB2F563B}"/>
          </ac:spMkLst>
        </pc:spChg>
        <pc:spChg chg="add">
          <ac:chgData name="NOVAN 1" userId="f9d6cb72613a0bdd" providerId="LiveId" clId="{EDD59A21-EC18-4AE6-85D7-0DBC58AD43CC}" dt="2022-12-15T20:24:00.200" v="574" actId="26606"/>
          <ac:spMkLst>
            <pc:docMk/>
            <pc:sldMk cId="3717978692" sldId="276"/>
            <ac:spMk id="56" creationId="{D98779F6-5395-4B82-BDCB-4ADF6A5BB9E5}"/>
          </ac:spMkLst>
        </pc:spChg>
        <pc:spChg chg="add">
          <ac:chgData name="NOVAN 1" userId="f9d6cb72613a0bdd" providerId="LiveId" clId="{EDD59A21-EC18-4AE6-85D7-0DBC58AD43CC}" dt="2022-12-15T20:24:00.200" v="574" actId="26606"/>
          <ac:spMkLst>
            <pc:docMk/>
            <pc:sldMk cId="3717978692" sldId="276"/>
            <ac:spMk id="58" creationId="{CE1108CD-786E-4304-9504-9C5AD64829D2}"/>
          </ac:spMkLst>
        </pc:spChg>
        <pc:spChg chg="add">
          <ac:chgData name="NOVAN 1" userId="f9d6cb72613a0bdd" providerId="LiveId" clId="{EDD59A21-EC18-4AE6-85D7-0DBC58AD43CC}" dt="2022-12-15T20:24:00.200" v="574" actId="26606"/>
          <ac:spMkLst>
            <pc:docMk/>
            <pc:sldMk cId="3717978692" sldId="276"/>
            <ac:spMk id="60" creationId="{C70191CD-D48F-4F7A-8077-0380603A29E2}"/>
          </ac:spMkLst>
        </pc:spChg>
        <pc:grpChg chg="add del">
          <ac:chgData name="NOVAN 1" userId="f9d6cb72613a0bdd" providerId="LiveId" clId="{EDD59A21-EC18-4AE6-85D7-0DBC58AD43CC}" dt="2022-12-15T20:24:00.200" v="574" actId="26606"/>
          <ac:grpSpMkLst>
            <pc:docMk/>
            <pc:sldMk cId="3717978692" sldId="276"/>
            <ac:grpSpMk id="43" creationId="{C29863D6-0FE2-4F80-9C72-1419BDEB4EDA}"/>
          </ac:grpSpMkLst>
        </pc:grpChg>
        <pc:picChg chg="add del mod ord">
          <ac:chgData name="NOVAN 1" userId="f9d6cb72613a0bdd" providerId="LiveId" clId="{EDD59A21-EC18-4AE6-85D7-0DBC58AD43CC}" dt="2022-12-15T20:25:05.159" v="577" actId="21"/>
          <ac:picMkLst>
            <pc:docMk/>
            <pc:sldMk cId="3717978692" sldId="276"/>
            <ac:picMk id="5" creationId="{0F4E0895-3E10-8D1A-C507-282193628AA3}"/>
          </ac:picMkLst>
        </pc:picChg>
        <pc:cxnChg chg="add del">
          <ac:chgData name="NOVAN 1" userId="f9d6cb72613a0bdd" providerId="LiveId" clId="{EDD59A21-EC18-4AE6-85D7-0DBC58AD43CC}" dt="2022-12-15T20:23:20.686" v="565" actId="26606"/>
          <ac:cxnSpMkLst>
            <pc:docMk/>
            <pc:sldMk cId="3717978692" sldId="276"/>
            <ac:cxnSpMk id="35" creationId="{040575EE-C594-4566-BC00-663004E52AB5}"/>
          </ac:cxnSpMkLst>
        </pc:cxnChg>
      </pc:sldChg>
      <pc:sldChg chg="addSp modSp mod setBg setClrOvrMap">
        <pc:chgData name="NOVAN 1" userId="f9d6cb72613a0bdd" providerId="LiveId" clId="{EDD59A21-EC18-4AE6-85D7-0DBC58AD43CC}" dt="2022-12-15T20:20:50.010" v="539" actId="255"/>
        <pc:sldMkLst>
          <pc:docMk/>
          <pc:sldMk cId="2377826306" sldId="277"/>
        </pc:sldMkLst>
        <pc:spChg chg="mod">
          <ac:chgData name="NOVAN 1" userId="f9d6cb72613a0bdd" providerId="LiveId" clId="{EDD59A21-EC18-4AE6-85D7-0DBC58AD43CC}" dt="2022-12-15T20:20:37.669" v="536" actId="1076"/>
          <ac:spMkLst>
            <pc:docMk/>
            <pc:sldMk cId="2377826306" sldId="277"/>
            <ac:spMk id="2" creationId="{23E4935A-F48E-CC35-E310-10400A931493}"/>
          </ac:spMkLst>
        </pc:spChg>
        <pc:spChg chg="mod">
          <ac:chgData name="NOVAN 1" userId="f9d6cb72613a0bdd" providerId="LiveId" clId="{EDD59A21-EC18-4AE6-85D7-0DBC58AD43CC}" dt="2022-12-15T20:20:50.010" v="539" actId="255"/>
          <ac:spMkLst>
            <pc:docMk/>
            <pc:sldMk cId="2377826306" sldId="277"/>
            <ac:spMk id="3" creationId="{5925F2BB-8CCE-47BC-1482-E17C77512761}"/>
          </ac:spMkLst>
        </pc:spChg>
        <pc:spChg chg="add">
          <ac:chgData name="NOVAN 1" userId="f9d6cb72613a0bdd" providerId="LiveId" clId="{EDD59A21-EC18-4AE6-85D7-0DBC58AD43CC}" dt="2022-12-15T20:20:30.327" v="533" actId="26606"/>
          <ac:spMkLst>
            <pc:docMk/>
            <pc:sldMk cId="2377826306" sldId="277"/>
            <ac:spMk id="8" creationId="{DA3C47C2-33A2-44B2-BEAB-FEB679075C24}"/>
          </ac:spMkLst>
        </pc:spChg>
        <pc:spChg chg="add">
          <ac:chgData name="NOVAN 1" userId="f9d6cb72613a0bdd" providerId="LiveId" clId="{EDD59A21-EC18-4AE6-85D7-0DBC58AD43CC}" dt="2022-12-15T20:20:30.327" v="533" actId="26606"/>
          <ac:spMkLst>
            <pc:docMk/>
            <pc:sldMk cId="2377826306" sldId="277"/>
            <ac:spMk id="10" creationId="{AD182BA8-54AD-4D9F-8264-B0FA8BB47D7C}"/>
          </ac:spMkLst>
        </pc:spChg>
        <pc:spChg chg="add">
          <ac:chgData name="NOVAN 1" userId="f9d6cb72613a0bdd" providerId="LiveId" clId="{EDD59A21-EC18-4AE6-85D7-0DBC58AD43CC}" dt="2022-12-15T20:20:30.327" v="533" actId="26606"/>
          <ac:spMkLst>
            <pc:docMk/>
            <pc:sldMk cId="2377826306" sldId="277"/>
            <ac:spMk id="12" creationId="{4ED83379-0499-45E1-AB78-6AA230F96442}"/>
          </ac:spMkLst>
        </pc:spChg>
      </pc:sldChg>
      <pc:sldChg chg="addSp delSp modSp mod setBg addAnim delAnim">
        <pc:chgData name="NOVAN 1" userId="f9d6cb72613a0bdd" providerId="LiveId" clId="{EDD59A21-EC18-4AE6-85D7-0DBC58AD43CC}" dt="2022-12-15T20:22:40.722" v="559" actId="1076"/>
        <pc:sldMkLst>
          <pc:docMk/>
          <pc:sldMk cId="3610500292" sldId="278"/>
        </pc:sldMkLst>
        <pc:spChg chg="mod">
          <ac:chgData name="NOVAN 1" userId="f9d6cb72613a0bdd" providerId="LiveId" clId="{EDD59A21-EC18-4AE6-85D7-0DBC58AD43CC}" dt="2022-12-15T20:22:38.165" v="558" actId="1076"/>
          <ac:spMkLst>
            <pc:docMk/>
            <pc:sldMk cId="3610500292" sldId="278"/>
            <ac:spMk id="2" creationId="{0EDCE85F-142F-14C2-9227-3EBBC6FA5821}"/>
          </ac:spMkLst>
        </pc:spChg>
        <pc:spChg chg="mod">
          <ac:chgData name="NOVAN 1" userId="f9d6cb72613a0bdd" providerId="LiveId" clId="{EDD59A21-EC18-4AE6-85D7-0DBC58AD43CC}" dt="2022-12-15T20:22:33.505" v="557" actId="1076"/>
          <ac:spMkLst>
            <pc:docMk/>
            <pc:sldMk cId="3610500292" sldId="278"/>
            <ac:spMk id="3" creationId="{D67969BE-159E-E849-60E0-E204A6322E8F}"/>
          </ac:spMkLst>
        </pc:spChg>
        <pc:spChg chg="add del">
          <ac:chgData name="NOVAN 1" userId="f9d6cb72613a0bdd" providerId="LiveId" clId="{EDD59A21-EC18-4AE6-85D7-0DBC58AD43CC}" dt="2022-12-15T20:21:59.796" v="549" actId="26606"/>
          <ac:spMkLst>
            <pc:docMk/>
            <pc:sldMk cId="3610500292" sldId="278"/>
            <ac:spMk id="9" creationId="{C1DD1A8A-57D5-4A81-AD04-532B043C5611}"/>
          </ac:spMkLst>
        </pc:spChg>
        <pc:spChg chg="add del">
          <ac:chgData name="NOVAN 1" userId="f9d6cb72613a0bdd" providerId="LiveId" clId="{EDD59A21-EC18-4AE6-85D7-0DBC58AD43CC}" dt="2022-12-15T20:21:59.796" v="549" actId="26606"/>
          <ac:spMkLst>
            <pc:docMk/>
            <pc:sldMk cId="3610500292" sldId="278"/>
            <ac:spMk id="11" creationId="{007891EC-4501-44ED-A8C8-B11B6DB767AB}"/>
          </ac:spMkLst>
        </pc:spChg>
        <pc:spChg chg="add del">
          <ac:chgData name="NOVAN 1" userId="f9d6cb72613a0bdd" providerId="LiveId" clId="{EDD59A21-EC18-4AE6-85D7-0DBC58AD43CC}" dt="2022-12-15T20:21:59.749" v="548" actId="26606"/>
          <ac:spMkLst>
            <pc:docMk/>
            <pc:sldMk cId="3610500292" sldId="278"/>
            <ac:spMk id="16" creationId="{C1DD1A8A-57D5-4A81-AD04-532B043C5611}"/>
          </ac:spMkLst>
        </pc:spChg>
        <pc:spChg chg="add del">
          <ac:chgData name="NOVAN 1" userId="f9d6cb72613a0bdd" providerId="LiveId" clId="{EDD59A21-EC18-4AE6-85D7-0DBC58AD43CC}" dt="2022-12-15T20:21:59.749" v="548" actId="26606"/>
          <ac:spMkLst>
            <pc:docMk/>
            <pc:sldMk cId="3610500292" sldId="278"/>
            <ac:spMk id="18" creationId="{007891EC-4501-44ED-A8C8-B11B6DB767AB}"/>
          </ac:spMkLst>
        </pc:spChg>
        <pc:spChg chg="add">
          <ac:chgData name="NOVAN 1" userId="f9d6cb72613a0bdd" providerId="LiveId" clId="{EDD59A21-EC18-4AE6-85D7-0DBC58AD43CC}" dt="2022-12-15T20:21:59.796" v="549" actId="26606"/>
          <ac:spMkLst>
            <pc:docMk/>
            <pc:sldMk cId="3610500292" sldId="278"/>
            <ac:spMk id="20" creationId="{93A9CEA1-EFF3-40F6-AB36-E232925E7CE7}"/>
          </ac:spMkLst>
        </pc:spChg>
        <pc:spChg chg="add">
          <ac:chgData name="NOVAN 1" userId="f9d6cb72613a0bdd" providerId="LiveId" clId="{EDD59A21-EC18-4AE6-85D7-0DBC58AD43CC}" dt="2022-12-15T20:21:59.796" v="549" actId="26606"/>
          <ac:spMkLst>
            <pc:docMk/>
            <pc:sldMk cId="3610500292" sldId="278"/>
            <ac:spMk id="21" creationId="{89C1B8B3-9FDD-4D8C-9C4D-2FD7CFA2F85A}"/>
          </ac:spMkLst>
        </pc:spChg>
        <pc:spChg chg="add">
          <ac:chgData name="NOVAN 1" userId="f9d6cb72613a0bdd" providerId="LiveId" clId="{EDD59A21-EC18-4AE6-85D7-0DBC58AD43CC}" dt="2022-12-15T20:21:59.796" v="549" actId="26606"/>
          <ac:spMkLst>
            <pc:docMk/>
            <pc:sldMk cId="3610500292" sldId="278"/>
            <ac:spMk id="22" creationId="{E20EB187-900F-4AF5-813B-101456D9FD39}"/>
          </ac:spMkLst>
        </pc:spChg>
        <pc:picChg chg="add mod">
          <ac:chgData name="NOVAN 1" userId="f9d6cb72613a0bdd" providerId="LiveId" clId="{EDD59A21-EC18-4AE6-85D7-0DBC58AD43CC}" dt="2022-12-15T20:22:40.722" v="559" actId="1076"/>
          <ac:picMkLst>
            <pc:docMk/>
            <pc:sldMk cId="3610500292" sldId="278"/>
            <ac:picMk id="5" creationId="{85766FC4-F9B9-6759-DD82-9164E4A8C86A}"/>
          </ac:picMkLst>
        </pc:picChg>
      </pc:sldChg>
      <pc:sldChg chg="addSp modSp new mod ord setBg">
        <pc:chgData name="NOVAN 1" userId="f9d6cb72613a0bdd" providerId="LiveId" clId="{EDD59A21-EC18-4AE6-85D7-0DBC58AD43CC}" dt="2022-12-15T19:48:37.698" v="239" actId="26606"/>
        <pc:sldMkLst>
          <pc:docMk/>
          <pc:sldMk cId="255385889" sldId="279"/>
        </pc:sldMkLst>
        <pc:spChg chg="mod">
          <ac:chgData name="NOVAN 1" userId="f9d6cb72613a0bdd" providerId="LiveId" clId="{EDD59A21-EC18-4AE6-85D7-0DBC58AD43CC}" dt="2022-12-15T19:48:37.698" v="239" actId="26606"/>
          <ac:spMkLst>
            <pc:docMk/>
            <pc:sldMk cId="255385889" sldId="279"/>
            <ac:spMk id="2" creationId="{AF7F4528-4F1B-013E-1781-C605FC148BCF}"/>
          </ac:spMkLst>
        </pc:spChg>
        <pc:spChg chg="mod">
          <ac:chgData name="NOVAN 1" userId="f9d6cb72613a0bdd" providerId="LiveId" clId="{EDD59A21-EC18-4AE6-85D7-0DBC58AD43CC}" dt="2022-12-15T19:48:37.698" v="239" actId="26606"/>
          <ac:spMkLst>
            <pc:docMk/>
            <pc:sldMk cId="255385889" sldId="279"/>
            <ac:spMk id="3" creationId="{4F32ED56-958A-07BD-8B94-EADF45816595}"/>
          </ac:spMkLst>
        </pc:spChg>
        <pc:spChg chg="add">
          <ac:chgData name="NOVAN 1" userId="f9d6cb72613a0bdd" providerId="LiveId" clId="{EDD59A21-EC18-4AE6-85D7-0DBC58AD43CC}" dt="2022-12-15T19:48:37.698" v="239" actId="26606"/>
          <ac:spMkLst>
            <pc:docMk/>
            <pc:sldMk cId="255385889" sldId="279"/>
            <ac:spMk id="9" creationId="{F13C74B1-5B17-4795-BED0-7140497B445A}"/>
          </ac:spMkLst>
        </pc:spChg>
        <pc:spChg chg="add">
          <ac:chgData name="NOVAN 1" userId="f9d6cb72613a0bdd" providerId="LiveId" clId="{EDD59A21-EC18-4AE6-85D7-0DBC58AD43CC}" dt="2022-12-15T19:48:37.698" v="239" actId="26606"/>
          <ac:spMkLst>
            <pc:docMk/>
            <pc:sldMk cId="255385889" sldId="279"/>
            <ac:spMk id="11" creationId="{D4974D33-8DC5-464E-8C6D-BE58F0669C17}"/>
          </ac:spMkLst>
        </pc:spChg>
        <pc:picChg chg="add">
          <ac:chgData name="NOVAN 1" userId="f9d6cb72613a0bdd" providerId="LiveId" clId="{EDD59A21-EC18-4AE6-85D7-0DBC58AD43CC}" dt="2022-12-15T19:48:37.698" v="239" actId="26606"/>
          <ac:picMkLst>
            <pc:docMk/>
            <pc:sldMk cId="255385889" sldId="279"/>
            <ac:picMk id="5" creationId="{B72730C0-3A63-DDA9-1674-E46D244D1CB3}"/>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792EF79-F05B-4E1D-A1FF-295B472FF92A}"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E2DA0612-D962-4B07-B266-5BDD06E0E417}">
      <dgm:prSet/>
      <dgm:spPr/>
      <dgm:t>
        <a:bodyPr/>
        <a:lstStyle/>
        <a:p>
          <a:r>
            <a:rPr lang="en-US"/>
            <a:t>Screenshot of NOAA-SDK library installed</a:t>
          </a:r>
        </a:p>
      </dgm:t>
    </dgm:pt>
    <dgm:pt modelId="{19543A79-B6D5-4AF6-8D1B-A98DC0253AFF}" type="parTrans" cxnId="{3410D0DD-BB4C-4D5A-937D-E522CA98B7EA}">
      <dgm:prSet/>
      <dgm:spPr/>
      <dgm:t>
        <a:bodyPr/>
        <a:lstStyle/>
        <a:p>
          <a:endParaRPr lang="en-US"/>
        </a:p>
      </dgm:t>
    </dgm:pt>
    <dgm:pt modelId="{322288CA-8DE3-4B5F-9051-B6C0895236AC}" type="sibTrans" cxnId="{3410D0DD-BB4C-4D5A-937D-E522CA98B7EA}">
      <dgm:prSet/>
      <dgm:spPr/>
      <dgm:t>
        <a:bodyPr/>
        <a:lstStyle/>
        <a:p>
          <a:endParaRPr lang="en-US"/>
        </a:p>
      </dgm:t>
    </dgm:pt>
    <dgm:pt modelId="{5FFDCE59-AF75-44D2-9121-30E0C0FB8CD6}">
      <dgm:prSet/>
      <dgm:spPr/>
      <dgm:t>
        <a:bodyPr/>
        <a:lstStyle/>
        <a:p>
          <a:r>
            <a:rPr lang="en-US"/>
            <a:t>"Successfully installed noaa-sdk" of pip install command is visible in the screenshot.</a:t>
          </a:r>
        </a:p>
      </dgm:t>
    </dgm:pt>
    <dgm:pt modelId="{3C7C6B39-0BD0-4809-9B1D-39076739E6FB}" type="parTrans" cxnId="{54283C2F-7893-4040-8882-41A9CFB5CC77}">
      <dgm:prSet/>
      <dgm:spPr/>
      <dgm:t>
        <a:bodyPr/>
        <a:lstStyle/>
        <a:p>
          <a:endParaRPr lang="en-US"/>
        </a:p>
      </dgm:t>
    </dgm:pt>
    <dgm:pt modelId="{40C322B3-86CA-4BA9-8ABA-13CB14C27005}" type="sibTrans" cxnId="{54283C2F-7893-4040-8882-41A9CFB5CC77}">
      <dgm:prSet/>
      <dgm:spPr/>
      <dgm:t>
        <a:bodyPr/>
        <a:lstStyle/>
        <a:p>
          <a:endParaRPr lang="en-US"/>
        </a:p>
      </dgm:t>
    </dgm:pt>
    <dgm:pt modelId="{173BECF7-9B74-415E-ADFA-17939D3E0CA6}" type="pres">
      <dgm:prSet presAssocID="{B792EF79-F05B-4E1D-A1FF-295B472FF92A}" presName="hierChild1" presStyleCnt="0">
        <dgm:presLayoutVars>
          <dgm:chPref val="1"/>
          <dgm:dir/>
          <dgm:animOne val="branch"/>
          <dgm:animLvl val="lvl"/>
          <dgm:resizeHandles/>
        </dgm:presLayoutVars>
      </dgm:prSet>
      <dgm:spPr/>
    </dgm:pt>
    <dgm:pt modelId="{3CC460EE-3A5E-43BD-BFBE-6939AD040B1F}" type="pres">
      <dgm:prSet presAssocID="{E2DA0612-D962-4B07-B266-5BDD06E0E417}" presName="hierRoot1" presStyleCnt="0"/>
      <dgm:spPr/>
    </dgm:pt>
    <dgm:pt modelId="{7ACC5460-3D8A-4BA5-87DA-8B1890700B34}" type="pres">
      <dgm:prSet presAssocID="{E2DA0612-D962-4B07-B266-5BDD06E0E417}" presName="composite" presStyleCnt="0"/>
      <dgm:spPr/>
    </dgm:pt>
    <dgm:pt modelId="{101536A6-2FFD-4103-8F07-FA472AD0E563}" type="pres">
      <dgm:prSet presAssocID="{E2DA0612-D962-4B07-B266-5BDD06E0E417}" presName="background" presStyleLbl="node0" presStyleIdx="0" presStyleCnt="2"/>
      <dgm:spPr/>
    </dgm:pt>
    <dgm:pt modelId="{E2C86228-C915-425E-91BE-B2261C5F7D9B}" type="pres">
      <dgm:prSet presAssocID="{E2DA0612-D962-4B07-B266-5BDD06E0E417}" presName="text" presStyleLbl="fgAcc0" presStyleIdx="0" presStyleCnt="2" custLinFactNeighborX="4020" custLinFactNeighborY="-57606">
        <dgm:presLayoutVars>
          <dgm:chPref val="3"/>
        </dgm:presLayoutVars>
      </dgm:prSet>
      <dgm:spPr/>
    </dgm:pt>
    <dgm:pt modelId="{C10DB635-3409-42F8-9D12-551A413AE32C}" type="pres">
      <dgm:prSet presAssocID="{E2DA0612-D962-4B07-B266-5BDD06E0E417}" presName="hierChild2" presStyleCnt="0"/>
      <dgm:spPr/>
    </dgm:pt>
    <dgm:pt modelId="{F302D85C-F381-4FCC-B3B3-B6396709F3BD}" type="pres">
      <dgm:prSet presAssocID="{5FFDCE59-AF75-44D2-9121-30E0C0FB8CD6}" presName="hierRoot1" presStyleCnt="0"/>
      <dgm:spPr/>
    </dgm:pt>
    <dgm:pt modelId="{5057B89F-B20C-489D-9E3E-9AEDC2261E63}" type="pres">
      <dgm:prSet presAssocID="{5FFDCE59-AF75-44D2-9121-30E0C0FB8CD6}" presName="composite" presStyleCnt="0"/>
      <dgm:spPr/>
    </dgm:pt>
    <dgm:pt modelId="{7E47B9C8-02DC-41FC-B4FD-FBC51D9ACAF1}" type="pres">
      <dgm:prSet presAssocID="{5FFDCE59-AF75-44D2-9121-30E0C0FB8CD6}" presName="background" presStyleLbl="node0" presStyleIdx="1" presStyleCnt="2"/>
      <dgm:spPr/>
    </dgm:pt>
    <dgm:pt modelId="{6FDEEE9E-35F6-4BEF-8B9E-87BB1A1E9467}" type="pres">
      <dgm:prSet presAssocID="{5FFDCE59-AF75-44D2-9121-30E0C0FB8CD6}" presName="text" presStyleLbl="fgAcc0" presStyleIdx="1" presStyleCnt="2" custLinFactNeighborX="-23187" custLinFactNeighborY="42394">
        <dgm:presLayoutVars>
          <dgm:chPref val="3"/>
        </dgm:presLayoutVars>
      </dgm:prSet>
      <dgm:spPr/>
    </dgm:pt>
    <dgm:pt modelId="{60725D73-3471-43BC-BB66-80F189081BE7}" type="pres">
      <dgm:prSet presAssocID="{5FFDCE59-AF75-44D2-9121-30E0C0FB8CD6}" presName="hierChild2" presStyleCnt="0"/>
      <dgm:spPr/>
    </dgm:pt>
  </dgm:ptLst>
  <dgm:cxnLst>
    <dgm:cxn modelId="{54283C2F-7893-4040-8882-41A9CFB5CC77}" srcId="{B792EF79-F05B-4E1D-A1FF-295B472FF92A}" destId="{5FFDCE59-AF75-44D2-9121-30E0C0FB8CD6}" srcOrd="1" destOrd="0" parTransId="{3C7C6B39-0BD0-4809-9B1D-39076739E6FB}" sibTransId="{40C322B3-86CA-4BA9-8ABA-13CB14C27005}"/>
    <dgm:cxn modelId="{596AD241-35BD-44F9-AE6B-6FD9246C9C5F}" type="presOf" srcId="{B792EF79-F05B-4E1D-A1FF-295B472FF92A}" destId="{173BECF7-9B74-415E-ADFA-17939D3E0CA6}" srcOrd="0" destOrd="0" presId="urn:microsoft.com/office/officeart/2005/8/layout/hierarchy1"/>
    <dgm:cxn modelId="{4A29C25A-910C-4176-B557-C7E413998452}" type="presOf" srcId="{E2DA0612-D962-4B07-B266-5BDD06E0E417}" destId="{E2C86228-C915-425E-91BE-B2261C5F7D9B}" srcOrd="0" destOrd="0" presId="urn:microsoft.com/office/officeart/2005/8/layout/hierarchy1"/>
    <dgm:cxn modelId="{3410D0DD-BB4C-4D5A-937D-E522CA98B7EA}" srcId="{B792EF79-F05B-4E1D-A1FF-295B472FF92A}" destId="{E2DA0612-D962-4B07-B266-5BDD06E0E417}" srcOrd="0" destOrd="0" parTransId="{19543A79-B6D5-4AF6-8D1B-A98DC0253AFF}" sibTransId="{322288CA-8DE3-4B5F-9051-B6C0895236AC}"/>
    <dgm:cxn modelId="{3AC7B3E8-7552-4F47-AB3C-96F36D359AAB}" type="presOf" srcId="{5FFDCE59-AF75-44D2-9121-30E0C0FB8CD6}" destId="{6FDEEE9E-35F6-4BEF-8B9E-87BB1A1E9467}" srcOrd="0" destOrd="0" presId="urn:microsoft.com/office/officeart/2005/8/layout/hierarchy1"/>
    <dgm:cxn modelId="{5B150AE1-6DBB-4023-83D5-ADA180A5FF8E}" type="presParOf" srcId="{173BECF7-9B74-415E-ADFA-17939D3E0CA6}" destId="{3CC460EE-3A5E-43BD-BFBE-6939AD040B1F}" srcOrd="0" destOrd="0" presId="urn:microsoft.com/office/officeart/2005/8/layout/hierarchy1"/>
    <dgm:cxn modelId="{E1CA2EC0-905C-4EA9-B833-67C389C12879}" type="presParOf" srcId="{3CC460EE-3A5E-43BD-BFBE-6939AD040B1F}" destId="{7ACC5460-3D8A-4BA5-87DA-8B1890700B34}" srcOrd="0" destOrd="0" presId="urn:microsoft.com/office/officeart/2005/8/layout/hierarchy1"/>
    <dgm:cxn modelId="{136347BF-44D5-4975-B22F-1A462C3B1EDE}" type="presParOf" srcId="{7ACC5460-3D8A-4BA5-87DA-8B1890700B34}" destId="{101536A6-2FFD-4103-8F07-FA472AD0E563}" srcOrd="0" destOrd="0" presId="urn:microsoft.com/office/officeart/2005/8/layout/hierarchy1"/>
    <dgm:cxn modelId="{8421DCAA-2D93-4597-9E49-C0407E5C228B}" type="presParOf" srcId="{7ACC5460-3D8A-4BA5-87DA-8B1890700B34}" destId="{E2C86228-C915-425E-91BE-B2261C5F7D9B}" srcOrd="1" destOrd="0" presId="urn:microsoft.com/office/officeart/2005/8/layout/hierarchy1"/>
    <dgm:cxn modelId="{25AB8860-5B60-490A-9D9A-D1DFCA71A8EE}" type="presParOf" srcId="{3CC460EE-3A5E-43BD-BFBE-6939AD040B1F}" destId="{C10DB635-3409-42F8-9D12-551A413AE32C}" srcOrd="1" destOrd="0" presId="urn:microsoft.com/office/officeart/2005/8/layout/hierarchy1"/>
    <dgm:cxn modelId="{5B31D715-0A85-41F9-BE2B-9B955B64CB87}" type="presParOf" srcId="{173BECF7-9B74-415E-ADFA-17939D3E0CA6}" destId="{F302D85C-F381-4FCC-B3B3-B6396709F3BD}" srcOrd="1" destOrd="0" presId="urn:microsoft.com/office/officeart/2005/8/layout/hierarchy1"/>
    <dgm:cxn modelId="{BCE71BC6-6745-42D3-AA37-089D95FDCE17}" type="presParOf" srcId="{F302D85C-F381-4FCC-B3B3-B6396709F3BD}" destId="{5057B89F-B20C-489D-9E3E-9AEDC2261E63}" srcOrd="0" destOrd="0" presId="urn:microsoft.com/office/officeart/2005/8/layout/hierarchy1"/>
    <dgm:cxn modelId="{AEA4EAD1-99A7-4CCB-88FE-96130E7E40F3}" type="presParOf" srcId="{5057B89F-B20C-489D-9E3E-9AEDC2261E63}" destId="{7E47B9C8-02DC-41FC-B4FD-FBC51D9ACAF1}" srcOrd="0" destOrd="0" presId="urn:microsoft.com/office/officeart/2005/8/layout/hierarchy1"/>
    <dgm:cxn modelId="{B582D538-9C93-4554-9417-8C2EB14D73B2}" type="presParOf" srcId="{5057B89F-B20C-489D-9E3E-9AEDC2261E63}" destId="{6FDEEE9E-35F6-4BEF-8B9E-87BB1A1E9467}" srcOrd="1" destOrd="0" presId="urn:microsoft.com/office/officeart/2005/8/layout/hierarchy1"/>
    <dgm:cxn modelId="{F3705B5B-55C9-4D6F-A6DC-A45CF8455F3F}" type="presParOf" srcId="{F302D85C-F381-4FCC-B3B3-B6396709F3BD}" destId="{60725D73-3471-43BC-BB66-80F189081BE7}"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1536A6-2FFD-4103-8F07-FA472AD0E563}">
      <dsp:nvSpPr>
        <dsp:cNvPr id="0" name=""/>
        <dsp:cNvSpPr/>
      </dsp:nvSpPr>
      <dsp:spPr>
        <a:xfrm>
          <a:off x="99182" y="89430"/>
          <a:ext cx="2449854" cy="155565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2C86228-C915-425E-91BE-B2261C5F7D9B}">
      <dsp:nvSpPr>
        <dsp:cNvPr id="0" name=""/>
        <dsp:cNvSpPr/>
      </dsp:nvSpPr>
      <dsp:spPr>
        <a:xfrm>
          <a:off x="371388" y="348026"/>
          <a:ext cx="2449854" cy="155565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Screenshot of NOAA-SDK library installed</a:t>
          </a:r>
        </a:p>
      </dsp:txBody>
      <dsp:txXfrm>
        <a:off x="416952" y="393590"/>
        <a:ext cx="2358726" cy="1464529"/>
      </dsp:txXfrm>
    </dsp:sp>
    <dsp:sp modelId="{7E47B9C8-02DC-41FC-B4FD-FBC51D9ACAF1}">
      <dsp:nvSpPr>
        <dsp:cNvPr id="0" name=""/>
        <dsp:cNvSpPr/>
      </dsp:nvSpPr>
      <dsp:spPr>
        <a:xfrm>
          <a:off x="2426916" y="1645088"/>
          <a:ext cx="2449854" cy="155565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FDEEE9E-35F6-4BEF-8B9E-87BB1A1E9467}">
      <dsp:nvSpPr>
        <dsp:cNvPr id="0" name=""/>
        <dsp:cNvSpPr/>
      </dsp:nvSpPr>
      <dsp:spPr>
        <a:xfrm>
          <a:off x="2699122" y="1903684"/>
          <a:ext cx="2449854" cy="155565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"Successfully installed noaa-sdk" of pip install command is visible in the screenshot.</a:t>
          </a:r>
        </a:p>
      </dsp:txBody>
      <dsp:txXfrm>
        <a:off x="2744686" y="1949248"/>
        <a:ext cx="2358726" cy="1464529"/>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jpeg>
</file>

<file path=ppt/media/image3.png>
</file>

<file path=ppt/media/image4.jpeg>
</file>

<file path=ppt/media/image5.png>
</file>

<file path=ppt/media/image6.png>
</file>

<file path=ppt/media/image7.png>
</file>

<file path=ppt/media/image8.jpeg>
</file>

<file path=ppt/media/image9.pn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9BB08-FF81-FF94-D874-D79FCBED53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650D988-09CA-5225-05B5-D081F7C961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FA971C9-42AA-3B19-B657-28DC9C3A82DD}"/>
              </a:ext>
            </a:extLst>
          </p:cNvPr>
          <p:cNvSpPr>
            <a:spLocks noGrp="1"/>
          </p:cNvSpPr>
          <p:nvPr>
            <p:ph type="dt" sz="half" idx="10"/>
          </p:nvPr>
        </p:nvSpPr>
        <p:spPr/>
        <p:txBody>
          <a:bodyPr/>
          <a:lstStyle/>
          <a:p>
            <a:fld id="{9F35514D-637E-460B-8FCB-01B73B93E949}" type="datetimeFigureOut">
              <a:rPr lang="en-US" smtClean="0"/>
              <a:t>12/15/2022</a:t>
            </a:fld>
            <a:endParaRPr lang="en-US"/>
          </a:p>
        </p:txBody>
      </p:sp>
      <p:sp>
        <p:nvSpPr>
          <p:cNvPr id="5" name="Footer Placeholder 4">
            <a:extLst>
              <a:ext uri="{FF2B5EF4-FFF2-40B4-BE49-F238E27FC236}">
                <a16:creationId xmlns:a16="http://schemas.microsoft.com/office/drawing/2014/main" id="{B9E7F40C-8A45-C25B-4585-EA1281DC86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FC45E7-FB1F-C025-F32E-DF047F2139F4}"/>
              </a:ext>
            </a:extLst>
          </p:cNvPr>
          <p:cNvSpPr>
            <a:spLocks noGrp="1"/>
          </p:cNvSpPr>
          <p:nvPr>
            <p:ph type="sldNum" sz="quarter" idx="12"/>
          </p:nvPr>
        </p:nvSpPr>
        <p:spPr/>
        <p:txBody>
          <a:bodyPr/>
          <a:lstStyle/>
          <a:p>
            <a:fld id="{BCDF6935-66C2-4B36-8E11-8A59FD7F14BC}" type="slidenum">
              <a:rPr lang="en-US" smtClean="0"/>
              <a:t>‹#›</a:t>
            </a:fld>
            <a:endParaRPr lang="en-US"/>
          </a:p>
        </p:txBody>
      </p:sp>
    </p:spTree>
    <p:extLst>
      <p:ext uri="{BB962C8B-B14F-4D97-AF65-F5344CB8AC3E}">
        <p14:creationId xmlns:p14="http://schemas.microsoft.com/office/powerpoint/2010/main" val="39349350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340EE-728C-8BA6-2283-FC0C79E5ADE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EBCD9C4-910B-5460-494E-8C57A7613BD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822200-7894-19E8-B3E1-7C82F1EB50BA}"/>
              </a:ext>
            </a:extLst>
          </p:cNvPr>
          <p:cNvSpPr>
            <a:spLocks noGrp="1"/>
          </p:cNvSpPr>
          <p:nvPr>
            <p:ph type="dt" sz="half" idx="10"/>
          </p:nvPr>
        </p:nvSpPr>
        <p:spPr/>
        <p:txBody>
          <a:bodyPr/>
          <a:lstStyle/>
          <a:p>
            <a:fld id="{9F35514D-637E-460B-8FCB-01B73B93E949}" type="datetimeFigureOut">
              <a:rPr lang="en-US" smtClean="0"/>
              <a:t>12/15/2022</a:t>
            </a:fld>
            <a:endParaRPr lang="en-US"/>
          </a:p>
        </p:txBody>
      </p:sp>
      <p:sp>
        <p:nvSpPr>
          <p:cNvPr id="5" name="Footer Placeholder 4">
            <a:extLst>
              <a:ext uri="{FF2B5EF4-FFF2-40B4-BE49-F238E27FC236}">
                <a16:creationId xmlns:a16="http://schemas.microsoft.com/office/drawing/2014/main" id="{EB3FD8F9-9DF9-2237-D101-8611C89592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04E895-F2BF-74CF-AB43-EDFDF5D5E252}"/>
              </a:ext>
            </a:extLst>
          </p:cNvPr>
          <p:cNvSpPr>
            <a:spLocks noGrp="1"/>
          </p:cNvSpPr>
          <p:nvPr>
            <p:ph type="sldNum" sz="quarter" idx="12"/>
          </p:nvPr>
        </p:nvSpPr>
        <p:spPr/>
        <p:txBody>
          <a:bodyPr/>
          <a:lstStyle/>
          <a:p>
            <a:fld id="{BCDF6935-66C2-4B36-8E11-8A59FD7F14BC}" type="slidenum">
              <a:rPr lang="en-US" smtClean="0"/>
              <a:t>‹#›</a:t>
            </a:fld>
            <a:endParaRPr lang="en-US"/>
          </a:p>
        </p:txBody>
      </p:sp>
    </p:spTree>
    <p:extLst>
      <p:ext uri="{BB962C8B-B14F-4D97-AF65-F5344CB8AC3E}">
        <p14:creationId xmlns:p14="http://schemas.microsoft.com/office/powerpoint/2010/main" val="6717457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FBFA838-ECAE-BB9F-DC8D-3355840B77E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BAEC0E-F54F-CF4C-2307-2AD70866817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0525FD-67A7-5A5D-85A0-80470495C083}"/>
              </a:ext>
            </a:extLst>
          </p:cNvPr>
          <p:cNvSpPr>
            <a:spLocks noGrp="1"/>
          </p:cNvSpPr>
          <p:nvPr>
            <p:ph type="dt" sz="half" idx="10"/>
          </p:nvPr>
        </p:nvSpPr>
        <p:spPr/>
        <p:txBody>
          <a:bodyPr/>
          <a:lstStyle/>
          <a:p>
            <a:fld id="{9F35514D-637E-460B-8FCB-01B73B93E949}" type="datetimeFigureOut">
              <a:rPr lang="en-US" smtClean="0"/>
              <a:t>12/15/2022</a:t>
            </a:fld>
            <a:endParaRPr lang="en-US"/>
          </a:p>
        </p:txBody>
      </p:sp>
      <p:sp>
        <p:nvSpPr>
          <p:cNvPr id="5" name="Footer Placeholder 4">
            <a:extLst>
              <a:ext uri="{FF2B5EF4-FFF2-40B4-BE49-F238E27FC236}">
                <a16:creationId xmlns:a16="http://schemas.microsoft.com/office/drawing/2014/main" id="{6D3454E4-D6F1-671A-6AAE-45C61C8476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FFB498-CB95-3243-8EC5-52622ADEFAE0}"/>
              </a:ext>
            </a:extLst>
          </p:cNvPr>
          <p:cNvSpPr>
            <a:spLocks noGrp="1"/>
          </p:cNvSpPr>
          <p:nvPr>
            <p:ph type="sldNum" sz="quarter" idx="12"/>
          </p:nvPr>
        </p:nvSpPr>
        <p:spPr/>
        <p:txBody>
          <a:bodyPr/>
          <a:lstStyle/>
          <a:p>
            <a:fld id="{BCDF6935-66C2-4B36-8E11-8A59FD7F14BC}" type="slidenum">
              <a:rPr lang="en-US" smtClean="0"/>
              <a:t>‹#›</a:t>
            </a:fld>
            <a:endParaRPr lang="en-US"/>
          </a:p>
        </p:txBody>
      </p:sp>
    </p:spTree>
    <p:extLst>
      <p:ext uri="{BB962C8B-B14F-4D97-AF65-F5344CB8AC3E}">
        <p14:creationId xmlns:p14="http://schemas.microsoft.com/office/powerpoint/2010/main" val="13601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1827C-EAF7-4619-77A4-195F6772B9F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1209F91-72FF-8513-CEE3-B39AEFD1790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A36488-F268-1F6E-E04D-3980C7A64CE4}"/>
              </a:ext>
            </a:extLst>
          </p:cNvPr>
          <p:cNvSpPr>
            <a:spLocks noGrp="1"/>
          </p:cNvSpPr>
          <p:nvPr>
            <p:ph type="dt" sz="half" idx="10"/>
          </p:nvPr>
        </p:nvSpPr>
        <p:spPr/>
        <p:txBody>
          <a:bodyPr/>
          <a:lstStyle/>
          <a:p>
            <a:fld id="{9F35514D-637E-460B-8FCB-01B73B93E949}" type="datetimeFigureOut">
              <a:rPr lang="en-US" smtClean="0"/>
              <a:t>12/15/2022</a:t>
            </a:fld>
            <a:endParaRPr lang="en-US"/>
          </a:p>
        </p:txBody>
      </p:sp>
      <p:sp>
        <p:nvSpPr>
          <p:cNvPr id="5" name="Footer Placeholder 4">
            <a:extLst>
              <a:ext uri="{FF2B5EF4-FFF2-40B4-BE49-F238E27FC236}">
                <a16:creationId xmlns:a16="http://schemas.microsoft.com/office/drawing/2014/main" id="{78E1B5CA-7546-C4BF-9059-3DA39A3A09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D5AC98-474B-86FB-DB41-E5527C353C86}"/>
              </a:ext>
            </a:extLst>
          </p:cNvPr>
          <p:cNvSpPr>
            <a:spLocks noGrp="1"/>
          </p:cNvSpPr>
          <p:nvPr>
            <p:ph type="sldNum" sz="quarter" idx="12"/>
          </p:nvPr>
        </p:nvSpPr>
        <p:spPr/>
        <p:txBody>
          <a:bodyPr/>
          <a:lstStyle/>
          <a:p>
            <a:fld id="{BCDF6935-66C2-4B36-8E11-8A59FD7F14BC}" type="slidenum">
              <a:rPr lang="en-US" smtClean="0"/>
              <a:t>‹#›</a:t>
            </a:fld>
            <a:endParaRPr lang="en-US"/>
          </a:p>
        </p:txBody>
      </p:sp>
    </p:spTree>
    <p:extLst>
      <p:ext uri="{BB962C8B-B14F-4D97-AF65-F5344CB8AC3E}">
        <p14:creationId xmlns:p14="http://schemas.microsoft.com/office/powerpoint/2010/main" val="1612734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D40E6-B0D2-7715-DAAF-D7348F3DDF1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6AA8900-E8AD-94CB-0139-71EFBBC300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A604AC8-9130-20B4-35D3-5EDC7E6B7C43}"/>
              </a:ext>
            </a:extLst>
          </p:cNvPr>
          <p:cNvSpPr>
            <a:spLocks noGrp="1"/>
          </p:cNvSpPr>
          <p:nvPr>
            <p:ph type="dt" sz="half" idx="10"/>
          </p:nvPr>
        </p:nvSpPr>
        <p:spPr/>
        <p:txBody>
          <a:bodyPr/>
          <a:lstStyle/>
          <a:p>
            <a:fld id="{9F35514D-637E-460B-8FCB-01B73B93E949}" type="datetimeFigureOut">
              <a:rPr lang="en-US" smtClean="0"/>
              <a:t>12/15/2022</a:t>
            </a:fld>
            <a:endParaRPr lang="en-US"/>
          </a:p>
        </p:txBody>
      </p:sp>
      <p:sp>
        <p:nvSpPr>
          <p:cNvPr id="5" name="Footer Placeholder 4">
            <a:extLst>
              <a:ext uri="{FF2B5EF4-FFF2-40B4-BE49-F238E27FC236}">
                <a16:creationId xmlns:a16="http://schemas.microsoft.com/office/drawing/2014/main" id="{C77A6089-630E-B161-1707-DB2831E020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216602-3D85-31BC-3EA7-8DD40B3885C7}"/>
              </a:ext>
            </a:extLst>
          </p:cNvPr>
          <p:cNvSpPr>
            <a:spLocks noGrp="1"/>
          </p:cNvSpPr>
          <p:nvPr>
            <p:ph type="sldNum" sz="quarter" idx="12"/>
          </p:nvPr>
        </p:nvSpPr>
        <p:spPr/>
        <p:txBody>
          <a:bodyPr/>
          <a:lstStyle/>
          <a:p>
            <a:fld id="{BCDF6935-66C2-4B36-8E11-8A59FD7F14BC}" type="slidenum">
              <a:rPr lang="en-US" smtClean="0"/>
              <a:t>‹#›</a:t>
            </a:fld>
            <a:endParaRPr lang="en-US"/>
          </a:p>
        </p:txBody>
      </p:sp>
    </p:spTree>
    <p:extLst>
      <p:ext uri="{BB962C8B-B14F-4D97-AF65-F5344CB8AC3E}">
        <p14:creationId xmlns:p14="http://schemas.microsoft.com/office/powerpoint/2010/main" val="8219256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80599-57D9-135D-8DEC-DFCF96A8D2F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DF666EE-CC9C-F5C7-66D1-755B27435AD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F7328AD-4A17-95D7-36AC-13F46FA5DCE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D6A0100-BBA8-AC98-FA01-BE839EA260F8}"/>
              </a:ext>
            </a:extLst>
          </p:cNvPr>
          <p:cNvSpPr>
            <a:spLocks noGrp="1"/>
          </p:cNvSpPr>
          <p:nvPr>
            <p:ph type="dt" sz="half" idx="10"/>
          </p:nvPr>
        </p:nvSpPr>
        <p:spPr/>
        <p:txBody>
          <a:bodyPr/>
          <a:lstStyle/>
          <a:p>
            <a:fld id="{9F35514D-637E-460B-8FCB-01B73B93E949}" type="datetimeFigureOut">
              <a:rPr lang="en-US" smtClean="0"/>
              <a:t>12/15/2022</a:t>
            </a:fld>
            <a:endParaRPr lang="en-US"/>
          </a:p>
        </p:txBody>
      </p:sp>
      <p:sp>
        <p:nvSpPr>
          <p:cNvPr id="6" name="Footer Placeholder 5">
            <a:extLst>
              <a:ext uri="{FF2B5EF4-FFF2-40B4-BE49-F238E27FC236}">
                <a16:creationId xmlns:a16="http://schemas.microsoft.com/office/drawing/2014/main" id="{E7331091-907D-57FC-CAE6-A5FF94A10A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70355E-E3CC-1C71-0C85-70D077566617}"/>
              </a:ext>
            </a:extLst>
          </p:cNvPr>
          <p:cNvSpPr>
            <a:spLocks noGrp="1"/>
          </p:cNvSpPr>
          <p:nvPr>
            <p:ph type="sldNum" sz="quarter" idx="12"/>
          </p:nvPr>
        </p:nvSpPr>
        <p:spPr/>
        <p:txBody>
          <a:bodyPr/>
          <a:lstStyle/>
          <a:p>
            <a:fld id="{BCDF6935-66C2-4B36-8E11-8A59FD7F14BC}" type="slidenum">
              <a:rPr lang="en-US" smtClean="0"/>
              <a:t>‹#›</a:t>
            </a:fld>
            <a:endParaRPr lang="en-US"/>
          </a:p>
        </p:txBody>
      </p:sp>
    </p:spTree>
    <p:extLst>
      <p:ext uri="{BB962C8B-B14F-4D97-AF65-F5344CB8AC3E}">
        <p14:creationId xmlns:p14="http://schemas.microsoft.com/office/powerpoint/2010/main" val="42730750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FD72B-B535-1199-CE66-C4CF8F518FD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43C5AED-31CB-7E47-9824-C06F0682D3C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0D83A4-9556-1D6A-BCAB-6965C92816A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77A4BFB-9B58-8645-AAC4-1A8A98167B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47F3FAA-4251-80F5-9740-60F99818C45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8F2E35-FAFF-AC50-7BFE-4072A7ED6BA0}"/>
              </a:ext>
            </a:extLst>
          </p:cNvPr>
          <p:cNvSpPr>
            <a:spLocks noGrp="1"/>
          </p:cNvSpPr>
          <p:nvPr>
            <p:ph type="dt" sz="half" idx="10"/>
          </p:nvPr>
        </p:nvSpPr>
        <p:spPr/>
        <p:txBody>
          <a:bodyPr/>
          <a:lstStyle/>
          <a:p>
            <a:fld id="{9F35514D-637E-460B-8FCB-01B73B93E949}" type="datetimeFigureOut">
              <a:rPr lang="en-US" smtClean="0"/>
              <a:t>12/15/2022</a:t>
            </a:fld>
            <a:endParaRPr lang="en-US"/>
          </a:p>
        </p:txBody>
      </p:sp>
      <p:sp>
        <p:nvSpPr>
          <p:cNvPr id="8" name="Footer Placeholder 7">
            <a:extLst>
              <a:ext uri="{FF2B5EF4-FFF2-40B4-BE49-F238E27FC236}">
                <a16:creationId xmlns:a16="http://schemas.microsoft.com/office/drawing/2014/main" id="{CF6846B3-AABF-2D06-EA53-EFCD3403F18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5C37B18-1900-5E05-0689-F90224E8D3BF}"/>
              </a:ext>
            </a:extLst>
          </p:cNvPr>
          <p:cNvSpPr>
            <a:spLocks noGrp="1"/>
          </p:cNvSpPr>
          <p:nvPr>
            <p:ph type="sldNum" sz="quarter" idx="12"/>
          </p:nvPr>
        </p:nvSpPr>
        <p:spPr/>
        <p:txBody>
          <a:bodyPr/>
          <a:lstStyle/>
          <a:p>
            <a:fld id="{BCDF6935-66C2-4B36-8E11-8A59FD7F14BC}" type="slidenum">
              <a:rPr lang="en-US" smtClean="0"/>
              <a:t>‹#›</a:t>
            </a:fld>
            <a:endParaRPr lang="en-US"/>
          </a:p>
        </p:txBody>
      </p:sp>
    </p:spTree>
    <p:extLst>
      <p:ext uri="{BB962C8B-B14F-4D97-AF65-F5344CB8AC3E}">
        <p14:creationId xmlns:p14="http://schemas.microsoft.com/office/powerpoint/2010/main" val="20128581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B8C99-2960-F365-194F-9546292BAED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D367975-0CB8-0AA3-ACF4-197CBC90B7E6}"/>
              </a:ext>
            </a:extLst>
          </p:cNvPr>
          <p:cNvSpPr>
            <a:spLocks noGrp="1"/>
          </p:cNvSpPr>
          <p:nvPr>
            <p:ph type="dt" sz="half" idx="10"/>
          </p:nvPr>
        </p:nvSpPr>
        <p:spPr/>
        <p:txBody>
          <a:bodyPr/>
          <a:lstStyle/>
          <a:p>
            <a:fld id="{9F35514D-637E-460B-8FCB-01B73B93E949}" type="datetimeFigureOut">
              <a:rPr lang="en-US" smtClean="0"/>
              <a:t>12/15/2022</a:t>
            </a:fld>
            <a:endParaRPr lang="en-US"/>
          </a:p>
        </p:txBody>
      </p:sp>
      <p:sp>
        <p:nvSpPr>
          <p:cNvPr id="4" name="Footer Placeholder 3">
            <a:extLst>
              <a:ext uri="{FF2B5EF4-FFF2-40B4-BE49-F238E27FC236}">
                <a16:creationId xmlns:a16="http://schemas.microsoft.com/office/drawing/2014/main" id="{B21C4260-7BDD-FB28-2290-60893156550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CCB0F1E-A662-050D-1C25-232B4490E420}"/>
              </a:ext>
            </a:extLst>
          </p:cNvPr>
          <p:cNvSpPr>
            <a:spLocks noGrp="1"/>
          </p:cNvSpPr>
          <p:nvPr>
            <p:ph type="sldNum" sz="quarter" idx="12"/>
          </p:nvPr>
        </p:nvSpPr>
        <p:spPr/>
        <p:txBody>
          <a:bodyPr/>
          <a:lstStyle/>
          <a:p>
            <a:fld id="{BCDF6935-66C2-4B36-8E11-8A59FD7F14BC}" type="slidenum">
              <a:rPr lang="en-US" smtClean="0"/>
              <a:t>‹#›</a:t>
            </a:fld>
            <a:endParaRPr lang="en-US"/>
          </a:p>
        </p:txBody>
      </p:sp>
    </p:spTree>
    <p:extLst>
      <p:ext uri="{BB962C8B-B14F-4D97-AF65-F5344CB8AC3E}">
        <p14:creationId xmlns:p14="http://schemas.microsoft.com/office/powerpoint/2010/main" val="1704417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17EDC0-461F-AA83-5331-B372EBEA57EA}"/>
              </a:ext>
            </a:extLst>
          </p:cNvPr>
          <p:cNvSpPr>
            <a:spLocks noGrp="1"/>
          </p:cNvSpPr>
          <p:nvPr>
            <p:ph type="dt" sz="half" idx="10"/>
          </p:nvPr>
        </p:nvSpPr>
        <p:spPr/>
        <p:txBody>
          <a:bodyPr/>
          <a:lstStyle/>
          <a:p>
            <a:fld id="{9F35514D-637E-460B-8FCB-01B73B93E949}" type="datetimeFigureOut">
              <a:rPr lang="en-US" smtClean="0"/>
              <a:t>12/15/2022</a:t>
            </a:fld>
            <a:endParaRPr lang="en-US"/>
          </a:p>
        </p:txBody>
      </p:sp>
      <p:sp>
        <p:nvSpPr>
          <p:cNvPr id="3" name="Footer Placeholder 2">
            <a:extLst>
              <a:ext uri="{FF2B5EF4-FFF2-40B4-BE49-F238E27FC236}">
                <a16:creationId xmlns:a16="http://schemas.microsoft.com/office/drawing/2014/main" id="{5F6D2C3B-3370-BBF3-6B56-81D81A9F08F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FDE9331-CFC7-D96E-0963-EFEBB0C83974}"/>
              </a:ext>
            </a:extLst>
          </p:cNvPr>
          <p:cNvSpPr>
            <a:spLocks noGrp="1"/>
          </p:cNvSpPr>
          <p:nvPr>
            <p:ph type="sldNum" sz="quarter" idx="12"/>
          </p:nvPr>
        </p:nvSpPr>
        <p:spPr/>
        <p:txBody>
          <a:bodyPr/>
          <a:lstStyle/>
          <a:p>
            <a:fld id="{BCDF6935-66C2-4B36-8E11-8A59FD7F14BC}" type="slidenum">
              <a:rPr lang="en-US" smtClean="0"/>
              <a:t>‹#›</a:t>
            </a:fld>
            <a:endParaRPr lang="en-US"/>
          </a:p>
        </p:txBody>
      </p:sp>
    </p:spTree>
    <p:extLst>
      <p:ext uri="{BB962C8B-B14F-4D97-AF65-F5344CB8AC3E}">
        <p14:creationId xmlns:p14="http://schemas.microsoft.com/office/powerpoint/2010/main" val="26582201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55CDB-7D60-7DEB-08F8-907136F538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89AEF45-8A4E-B599-4BFF-E71CABD675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886E109-0DD3-638A-E5C1-85AEA6DDFA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614797-AA36-7E6F-669D-1A7AC4C939AE}"/>
              </a:ext>
            </a:extLst>
          </p:cNvPr>
          <p:cNvSpPr>
            <a:spLocks noGrp="1"/>
          </p:cNvSpPr>
          <p:nvPr>
            <p:ph type="dt" sz="half" idx="10"/>
          </p:nvPr>
        </p:nvSpPr>
        <p:spPr/>
        <p:txBody>
          <a:bodyPr/>
          <a:lstStyle/>
          <a:p>
            <a:fld id="{9F35514D-637E-460B-8FCB-01B73B93E949}" type="datetimeFigureOut">
              <a:rPr lang="en-US" smtClean="0"/>
              <a:t>12/15/2022</a:t>
            </a:fld>
            <a:endParaRPr lang="en-US"/>
          </a:p>
        </p:txBody>
      </p:sp>
      <p:sp>
        <p:nvSpPr>
          <p:cNvPr id="6" name="Footer Placeholder 5">
            <a:extLst>
              <a:ext uri="{FF2B5EF4-FFF2-40B4-BE49-F238E27FC236}">
                <a16:creationId xmlns:a16="http://schemas.microsoft.com/office/drawing/2014/main" id="{216E4E83-717E-BC14-7A2F-D43DF2E3D6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1DE6E3-E956-DC8C-339D-FB36F2E5FB54}"/>
              </a:ext>
            </a:extLst>
          </p:cNvPr>
          <p:cNvSpPr>
            <a:spLocks noGrp="1"/>
          </p:cNvSpPr>
          <p:nvPr>
            <p:ph type="sldNum" sz="quarter" idx="12"/>
          </p:nvPr>
        </p:nvSpPr>
        <p:spPr/>
        <p:txBody>
          <a:bodyPr/>
          <a:lstStyle/>
          <a:p>
            <a:fld id="{BCDF6935-66C2-4B36-8E11-8A59FD7F14BC}" type="slidenum">
              <a:rPr lang="en-US" smtClean="0"/>
              <a:t>‹#›</a:t>
            </a:fld>
            <a:endParaRPr lang="en-US"/>
          </a:p>
        </p:txBody>
      </p:sp>
    </p:spTree>
    <p:extLst>
      <p:ext uri="{BB962C8B-B14F-4D97-AF65-F5344CB8AC3E}">
        <p14:creationId xmlns:p14="http://schemas.microsoft.com/office/powerpoint/2010/main" val="13195505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6733E-1F91-31F6-2F6A-1205A9A196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8F2D417-8AB3-0BBD-A3B2-40006E3E120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0E9B78D-7F74-235F-3A83-3D3822D735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A21498-F8DA-8661-AC00-347A411D4779}"/>
              </a:ext>
            </a:extLst>
          </p:cNvPr>
          <p:cNvSpPr>
            <a:spLocks noGrp="1"/>
          </p:cNvSpPr>
          <p:nvPr>
            <p:ph type="dt" sz="half" idx="10"/>
          </p:nvPr>
        </p:nvSpPr>
        <p:spPr/>
        <p:txBody>
          <a:bodyPr/>
          <a:lstStyle/>
          <a:p>
            <a:fld id="{9F35514D-637E-460B-8FCB-01B73B93E949}" type="datetimeFigureOut">
              <a:rPr lang="en-US" smtClean="0"/>
              <a:t>12/15/2022</a:t>
            </a:fld>
            <a:endParaRPr lang="en-US"/>
          </a:p>
        </p:txBody>
      </p:sp>
      <p:sp>
        <p:nvSpPr>
          <p:cNvPr id="6" name="Footer Placeholder 5">
            <a:extLst>
              <a:ext uri="{FF2B5EF4-FFF2-40B4-BE49-F238E27FC236}">
                <a16:creationId xmlns:a16="http://schemas.microsoft.com/office/drawing/2014/main" id="{6DF72FF6-7495-560C-F2E1-5EEAC21CFC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D7B400-6C82-B543-8F8F-93FCAE4BB931}"/>
              </a:ext>
            </a:extLst>
          </p:cNvPr>
          <p:cNvSpPr>
            <a:spLocks noGrp="1"/>
          </p:cNvSpPr>
          <p:nvPr>
            <p:ph type="sldNum" sz="quarter" idx="12"/>
          </p:nvPr>
        </p:nvSpPr>
        <p:spPr/>
        <p:txBody>
          <a:bodyPr/>
          <a:lstStyle/>
          <a:p>
            <a:fld id="{BCDF6935-66C2-4B36-8E11-8A59FD7F14BC}" type="slidenum">
              <a:rPr lang="en-US" smtClean="0"/>
              <a:t>‹#›</a:t>
            </a:fld>
            <a:endParaRPr lang="en-US"/>
          </a:p>
        </p:txBody>
      </p:sp>
    </p:spTree>
    <p:extLst>
      <p:ext uri="{BB962C8B-B14F-4D97-AF65-F5344CB8AC3E}">
        <p14:creationId xmlns:p14="http://schemas.microsoft.com/office/powerpoint/2010/main" val="4852506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5683A61-F3B5-B12A-DF04-72C1E823F5E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4060A16-3561-E6EB-8383-4BA89499FC3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AC3DF4-645C-ABA5-205E-94E4AE07E3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F35514D-637E-460B-8FCB-01B73B93E949}" type="datetimeFigureOut">
              <a:rPr lang="en-US" smtClean="0"/>
              <a:t>12/15/2022</a:t>
            </a:fld>
            <a:endParaRPr lang="en-US"/>
          </a:p>
        </p:txBody>
      </p:sp>
      <p:sp>
        <p:nvSpPr>
          <p:cNvPr id="5" name="Footer Placeholder 4">
            <a:extLst>
              <a:ext uri="{FF2B5EF4-FFF2-40B4-BE49-F238E27FC236}">
                <a16:creationId xmlns:a16="http://schemas.microsoft.com/office/drawing/2014/main" id="{32D0D938-23EE-3D2E-7E55-A4C12E78AE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2CABA72-DA0C-9A6F-3893-56AF87CC13D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DF6935-66C2-4B36-8E11-8A59FD7F14BC}" type="slidenum">
              <a:rPr lang="en-US" smtClean="0"/>
              <a:t>‹#›</a:t>
            </a:fld>
            <a:endParaRPr lang="en-US"/>
          </a:p>
        </p:txBody>
      </p:sp>
    </p:spTree>
    <p:extLst>
      <p:ext uri="{BB962C8B-B14F-4D97-AF65-F5344CB8AC3E}">
        <p14:creationId xmlns:p14="http://schemas.microsoft.com/office/powerpoint/2010/main" val="21824812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9.xml"/><Relationship Id="rId5" Type="http://schemas.openxmlformats.org/officeDocument/2006/relationships/image" Target="../media/image19.png"/><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9.xml"/><Relationship Id="rId5" Type="http://schemas.openxmlformats.org/officeDocument/2006/relationships/image" Target="../media/image23.pn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F4528-4F1B-013E-1781-C605FC148BCF}"/>
              </a:ext>
            </a:extLst>
          </p:cNvPr>
          <p:cNvSpPr>
            <a:spLocks noGrp="1"/>
          </p:cNvSpPr>
          <p:nvPr>
            <p:ph type="title"/>
          </p:nvPr>
        </p:nvSpPr>
        <p:spPr>
          <a:xfrm>
            <a:off x="640080" y="325369"/>
            <a:ext cx="4368602" cy="1956841"/>
          </a:xfrm>
        </p:spPr>
        <p:txBody>
          <a:bodyPr anchor="b">
            <a:normAutofit/>
          </a:bodyPr>
          <a:lstStyle/>
          <a:p>
            <a:r>
              <a:rPr lang="en-US" sz="5400" b="1" u="sng" dirty="0"/>
              <a:t>CEIS110 Project</a:t>
            </a:r>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F32ED56-958A-07BD-8B94-EADF45816595}"/>
              </a:ext>
            </a:extLst>
          </p:cNvPr>
          <p:cNvSpPr>
            <a:spLocks noGrp="1"/>
          </p:cNvSpPr>
          <p:nvPr>
            <p:ph idx="1"/>
          </p:nvPr>
        </p:nvSpPr>
        <p:spPr>
          <a:xfrm>
            <a:off x="640080" y="2872899"/>
            <a:ext cx="4243589" cy="3320668"/>
          </a:xfrm>
        </p:spPr>
        <p:txBody>
          <a:bodyPr>
            <a:normAutofit/>
          </a:bodyPr>
          <a:lstStyle/>
          <a:p>
            <a:pPr marL="0" indent="0">
              <a:buNone/>
            </a:pPr>
            <a:r>
              <a:rPr lang="en-US" sz="2200" b="1"/>
              <a:t>Developing and Analyzing a Local Weather Information Data Base</a:t>
            </a:r>
          </a:p>
          <a:p>
            <a:pPr marL="0" indent="0">
              <a:buNone/>
            </a:pPr>
            <a:r>
              <a:rPr lang="en-US" sz="2200"/>
              <a:t>By Teyvone Wells</a:t>
            </a:r>
          </a:p>
        </p:txBody>
      </p:sp>
      <p:pic>
        <p:nvPicPr>
          <p:cNvPr id="5" name="Picture 4" descr="Digital financial graph">
            <a:extLst>
              <a:ext uri="{FF2B5EF4-FFF2-40B4-BE49-F238E27FC236}">
                <a16:creationId xmlns:a16="http://schemas.microsoft.com/office/drawing/2014/main" id="{B72730C0-3A63-DDA9-1674-E46D244D1CB3}"/>
              </a:ext>
            </a:extLst>
          </p:cNvPr>
          <p:cNvPicPr>
            <a:picLocks noChangeAspect="1"/>
          </p:cNvPicPr>
          <p:nvPr/>
        </p:nvPicPr>
        <p:blipFill rotWithShape="1">
          <a:blip r:embed="rId2"/>
          <a:srcRect l="29433" r="14147"/>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553858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Placeholder 3" descr="A screenshot of a computer&#10;&#10;Description automatically generated with medium confidence">
            <a:extLst>
              <a:ext uri="{FF2B5EF4-FFF2-40B4-BE49-F238E27FC236}">
                <a16:creationId xmlns:a16="http://schemas.microsoft.com/office/drawing/2014/main" id="{C1C25516-0740-4CA4-61CB-E41CF3A37338}"/>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t="131" r="24009" b="3654"/>
          <a:stretch/>
        </p:blipFill>
        <p:spPr>
          <a:xfrm>
            <a:off x="2562726" y="1"/>
            <a:ext cx="9629274" cy="6857999"/>
          </a:xfrm>
          <a:prstGeom prst="rect">
            <a:avLst/>
          </a:prstGeom>
        </p:spPr>
      </p:pic>
      <p:sp>
        <p:nvSpPr>
          <p:cNvPr id="12" name="Freeform: Shape 11">
            <a:extLst>
              <a:ext uri="{FF2B5EF4-FFF2-40B4-BE49-F238E27FC236}">
                <a16:creationId xmlns:a16="http://schemas.microsoft.com/office/drawing/2014/main" id="{D928DD85-BB99-450D-A702-2683E0296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6754318" cy="6858478"/>
          </a:xfrm>
          <a:custGeom>
            <a:avLst/>
            <a:gdLst>
              <a:gd name="connsiteX0" fmla="*/ 0 w 6754318"/>
              <a:gd name="connsiteY0" fmla="*/ 6858478 h 6858478"/>
              <a:gd name="connsiteX1" fmla="*/ 6754318 w 6754318"/>
              <a:gd name="connsiteY1" fmla="*/ 6858478 h 6858478"/>
              <a:gd name="connsiteX2" fmla="*/ 3577943 w 6754318"/>
              <a:gd name="connsiteY2" fmla="*/ 0 h 6858478"/>
              <a:gd name="connsiteX3" fmla="*/ 3572366 w 6754318"/>
              <a:gd name="connsiteY3" fmla="*/ 0 h 6858478"/>
              <a:gd name="connsiteX4" fmla="*/ 2506138 w 6754318"/>
              <a:gd name="connsiteY4" fmla="*/ 0 h 6858478"/>
              <a:gd name="connsiteX5" fmla="*/ 0 w 6754318"/>
              <a:gd name="connsiteY5"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54318" h="6858478">
                <a:moveTo>
                  <a:pt x="0" y="6858478"/>
                </a:moveTo>
                <a:lnTo>
                  <a:pt x="6754318" y="6858478"/>
                </a:lnTo>
                <a:lnTo>
                  <a:pt x="3577943" y="0"/>
                </a:lnTo>
                <a:lnTo>
                  <a:pt x="3572366" y="0"/>
                </a:lnTo>
                <a:lnTo>
                  <a:pt x="2506138" y="0"/>
                </a:lnTo>
                <a:lnTo>
                  <a:pt x="0"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240E5BD2-4019-4012-A1AA-628900E659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478"/>
            <a:ext cx="5953780" cy="6858478"/>
          </a:xfrm>
          <a:custGeom>
            <a:avLst/>
            <a:gdLst>
              <a:gd name="connsiteX0" fmla="*/ 0 w 5953780"/>
              <a:gd name="connsiteY0" fmla="*/ 6858478 h 6858478"/>
              <a:gd name="connsiteX1" fmla="*/ 5953780 w 5953780"/>
              <a:gd name="connsiteY1" fmla="*/ 6858478 h 6858478"/>
              <a:gd name="connsiteX2" fmla="*/ 2777405 w 5953780"/>
              <a:gd name="connsiteY2" fmla="*/ 0 h 6858478"/>
              <a:gd name="connsiteX3" fmla="*/ 2771828 w 5953780"/>
              <a:gd name="connsiteY3" fmla="*/ 0 h 6858478"/>
              <a:gd name="connsiteX4" fmla="*/ 1705600 w 5953780"/>
              <a:gd name="connsiteY4" fmla="*/ 0 h 6858478"/>
              <a:gd name="connsiteX5" fmla="*/ 0 w 5953780"/>
              <a:gd name="connsiteY5"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780" h="6858478">
                <a:moveTo>
                  <a:pt x="0" y="6858478"/>
                </a:moveTo>
                <a:lnTo>
                  <a:pt x="5953780" y="6858478"/>
                </a:lnTo>
                <a:lnTo>
                  <a:pt x="2777405" y="0"/>
                </a:lnTo>
                <a:lnTo>
                  <a:pt x="2771828" y="0"/>
                </a:lnTo>
                <a:lnTo>
                  <a:pt x="1705600" y="0"/>
                </a:lnTo>
                <a:lnTo>
                  <a:pt x="0"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5FCF965-A9E4-4FB1-BE6E-F3F2689FD91F}"/>
              </a:ext>
            </a:extLst>
          </p:cNvPr>
          <p:cNvSpPr>
            <a:spLocks noGrp="1"/>
          </p:cNvSpPr>
          <p:nvPr>
            <p:ph type="title"/>
          </p:nvPr>
        </p:nvSpPr>
        <p:spPr>
          <a:xfrm>
            <a:off x="804672" y="342006"/>
            <a:ext cx="3879232" cy="2248122"/>
          </a:xfrm>
        </p:spPr>
        <p:txBody>
          <a:bodyPr vert="horz" lIns="91440" tIns="45720" rIns="91440" bIns="45720" rtlCol="0" anchor="b">
            <a:normAutofit/>
          </a:bodyPr>
          <a:lstStyle/>
          <a:p>
            <a:r>
              <a:rPr lang="en-US" sz="3800" dirty="0"/>
              <a:t>Query to retrieve all columns and all rows </a:t>
            </a:r>
          </a:p>
        </p:txBody>
      </p:sp>
    </p:spTree>
    <p:extLst>
      <p:ext uri="{BB962C8B-B14F-4D97-AF65-F5344CB8AC3E}">
        <p14:creationId xmlns:p14="http://schemas.microsoft.com/office/powerpoint/2010/main" val="2509883183"/>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E1FC7B4-E4A7-4452-B413-1A623E3A72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bg1">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a:extLst>
              <a:ext uri="{FF2B5EF4-FFF2-40B4-BE49-F238E27FC236}">
                <a16:creationId xmlns:a16="http://schemas.microsoft.com/office/drawing/2014/main" id="{E0709AF0-24F0-4486-B189-BE6386BD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1">
            <a:extLst>
              <a:ext uri="{FF2B5EF4-FFF2-40B4-BE49-F238E27FC236}">
                <a16:creationId xmlns:a16="http://schemas.microsoft.com/office/drawing/2014/main" id="{FBE3B62F-5853-4A3C-B050-6186351A7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5FCF965-A9E4-4FB1-BE6E-F3F2689FD91F}"/>
              </a:ext>
            </a:extLst>
          </p:cNvPr>
          <p:cNvSpPr>
            <a:spLocks noGrp="1"/>
          </p:cNvSpPr>
          <p:nvPr>
            <p:ph type="title"/>
          </p:nvPr>
        </p:nvSpPr>
        <p:spPr>
          <a:xfrm>
            <a:off x="833002" y="448253"/>
            <a:ext cx="10520702" cy="1325563"/>
          </a:xfrm>
        </p:spPr>
        <p:txBody>
          <a:bodyPr vert="horz" lIns="91440" tIns="45720" rIns="91440" bIns="45720" rtlCol="0" anchor="ctr">
            <a:normAutofit/>
          </a:bodyPr>
          <a:lstStyle/>
          <a:p>
            <a:pPr algn="ctr"/>
            <a:r>
              <a:rPr lang="en-US" sz="3700" kern="1200" dirty="0">
                <a:solidFill>
                  <a:schemeClr val="tx1"/>
                </a:solidFill>
                <a:latin typeface="+mj-lt"/>
                <a:ea typeface="+mj-ea"/>
                <a:cs typeface="+mj-cs"/>
              </a:rPr>
              <a:t>Query to retrieve lowest and highest temperatures</a:t>
            </a:r>
            <a:br>
              <a:rPr lang="en-US" sz="3700" kern="1200" dirty="0">
                <a:solidFill>
                  <a:schemeClr val="tx1"/>
                </a:solidFill>
                <a:latin typeface="+mj-lt"/>
                <a:ea typeface="+mj-ea"/>
                <a:cs typeface="+mj-cs"/>
              </a:rPr>
            </a:br>
            <a:endParaRPr lang="en-US" sz="3700" kern="1200" dirty="0">
              <a:solidFill>
                <a:schemeClr val="tx1"/>
              </a:solidFill>
              <a:latin typeface="+mj-lt"/>
              <a:ea typeface="+mj-ea"/>
              <a:cs typeface="+mj-cs"/>
            </a:endParaRPr>
          </a:p>
        </p:txBody>
      </p:sp>
      <p:pic>
        <p:nvPicPr>
          <p:cNvPr id="4" name="Picture Placeholder 3" descr="A screenshot of a computer&#10;&#10;Description automatically generated">
            <a:extLst>
              <a:ext uri="{FF2B5EF4-FFF2-40B4-BE49-F238E27FC236}">
                <a16:creationId xmlns:a16="http://schemas.microsoft.com/office/drawing/2014/main" id="{5F1A88C6-7A32-CF01-CEB8-70A62C402229}"/>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7395" t="3267" r="17805" b="5601"/>
          <a:stretch/>
        </p:blipFill>
        <p:spPr>
          <a:xfrm>
            <a:off x="1801908" y="1233918"/>
            <a:ext cx="8273635" cy="5444116"/>
          </a:xfrm>
          <a:prstGeom prst="rect">
            <a:avLst/>
          </a:prstGeom>
        </p:spPr>
      </p:pic>
    </p:spTree>
    <p:extLst>
      <p:ext uri="{BB962C8B-B14F-4D97-AF65-F5344CB8AC3E}">
        <p14:creationId xmlns:p14="http://schemas.microsoft.com/office/powerpoint/2010/main" val="1778968278"/>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E1FC7B4-E4A7-4452-B413-1A623E3A72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bg1">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a:extLst>
              <a:ext uri="{FF2B5EF4-FFF2-40B4-BE49-F238E27FC236}">
                <a16:creationId xmlns:a16="http://schemas.microsoft.com/office/drawing/2014/main" id="{E0709AF0-24F0-4486-B189-BE6386BD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1">
            <a:extLst>
              <a:ext uri="{FF2B5EF4-FFF2-40B4-BE49-F238E27FC236}">
                <a16:creationId xmlns:a16="http://schemas.microsoft.com/office/drawing/2014/main" id="{FBE3B62F-5853-4A3C-B050-6186351A7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5FCF965-A9E4-4FB1-BE6E-F3F2689FD91F}"/>
              </a:ext>
            </a:extLst>
          </p:cNvPr>
          <p:cNvSpPr>
            <a:spLocks noGrp="1"/>
          </p:cNvSpPr>
          <p:nvPr>
            <p:ph type="title"/>
          </p:nvPr>
        </p:nvSpPr>
        <p:spPr>
          <a:xfrm>
            <a:off x="2638822" y="-303316"/>
            <a:ext cx="10520702" cy="1325563"/>
          </a:xfrm>
        </p:spPr>
        <p:txBody>
          <a:bodyPr vert="horz" lIns="91440" tIns="45720" rIns="91440" bIns="45720" rtlCol="0" anchor="ctr">
            <a:normAutofit/>
          </a:bodyPr>
          <a:lstStyle/>
          <a:p>
            <a:r>
              <a:rPr lang="en-US" sz="4400" kern="1200" dirty="0">
                <a:solidFill>
                  <a:schemeClr val="tx1"/>
                </a:solidFill>
                <a:latin typeface="+mj-lt"/>
                <a:ea typeface="+mj-ea"/>
                <a:cs typeface="+mj-cs"/>
              </a:rPr>
              <a:t>Query to retrieve all clear days</a:t>
            </a:r>
          </a:p>
        </p:txBody>
      </p:sp>
      <p:pic>
        <p:nvPicPr>
          <p:cNvPr id="4" name="Picture Placeholder 3" descr="A screenshot of a computer&#10;&#10;Description automatically generated">
            <a:extLst>
              <a:ext uri="{FF2B5EF4-FFF2-40B4-BE49-F238E27FC236}">
                <a16:creationId xmlns:a16="http://schemas.microsoft.com/office/drawing/2014/main" id="{B6077BC1-2B1E-C2D9-021E-8A6AD2583097}"/>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7394" r="17638" b="5603"/>
          <a:stretch/>
        </p:blipFill>
        <p:spPr>
          <a:xfrm>
            <a:off x="2340293" y="718930"/>
            <a:ext cx="7511414" cy="6139070"/>
          </a:xfrm>
          <a:prstGeom prst="rect">
            <a:avLst/>
          </a:prstGeom>
        </p:spPr>
      </p:pic>
    </p:spTree>
    <p:extLst>
      <p:ext uri="{BB962C8B-B14F-4D97-AF65-F5344CB8AC3E}">
        <p14:creationId xmlns:p14="http://schemas.microsoft.com/office/powerpoint/2010/main" val="2761904354"/>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DB07994D-DD7B-2212-0D22-84F5542D844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C8198B-61B4-490F-AA97-99CFA2CF3622}"/>
              </a:ext>
            </a:extLst>
          </p:cNvPr>
          <p:cNvSpPr>
            <a:spLocks noGrp="1"/>
          </p:cNvSpPr>
          <p:nvPr>
            <p:ph type="ctrTitle"/>
          </p:nvPr>
        </p:nvSpPr>
        <p:spPr>
          <a:xfrm>
            <a:off x="1674055" y="2539096"/>
            <a:ext cx="10058400" cy="3574778"/>
          </a:xfrm>
          <a:effectLst>
            <a:outerShdw blurRad="50800" dist="38100" dir="2700000" algn="tl" rotWithShape="0">
              <a:prstClr val="black">
                <a:alpha val="40000"/>
              </a:prstClr>
            </a:outerShdw>
          </a:effectLst>
        </p:spPr>
        <p:txBody>
          <a:bodyPr>
            <a:normAutofit/>
          </a:bodyPr>
          <a:lstStyle/>
          <a:p>
            <a:r>
              <a:rPr lang="en-US" sz="5200" dirty="0">
                <a:solidFill>
                  <a:srgbClr val="FFFFFF"/>
                </a:solidFill>
              </a:rPr>
              <a:t>Querying and manipulating data with SQL and Python</a:t>
            </a:r>
            <a:br>
              <a:rPr lang="en-US" sz="5200" dirty="0">
                <a:solidFill>
                  <a:srgbClr val="FFFFFF"/>
                </a:solidFill>
              </a:rPr>
            </a:br>
            <a:endParaRPr lang="en-US" sz="5200" dirty="0">
              <a:solidFill>
                <a:srgbClr val="FFFFFF"/>
              </a:solidFill>
            </a:endParaRPr>
          </a:p>
        </p:txBody>
      </p:sp>
    </p:spTree>
    <p:extLst>
      <p:ext uri="{BB962C8B-B14F-4D97-AF65-F5344CB8AC3E}">
        <p14:creationId xmlns:p14="http://schemas.microsoft.com/office/powerpoint/2010/main" val="2367602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5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9" name="Freeform: Shape 68">
            <a:extLst>
              <a:ext uri="{FF2B5EF4-FFF2-40B4-BE49-F238E27FC236}">
                <a16:creationId xmlns:a16="http://schemas.microsoft.com/office/drawing/2014/main" id="{E862BE82-D00D-42C1-BF16-93AA37870C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1" name="Freeform: Shape 70">
            <a:extLst>
              <a:ext uri="{FF2B5EF4-FFF2-40B4-BE49-F238E27FC236}">
                <a16:creationId xmlns:a16="http://schemas.microsoft.com/office/drawing/2014/main" id="{F6D92C2D-1D3D-4974-918C-06579FB354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33" y="-2"/>
            <a:ext cx="5441859" cy="5654940"/>
          </a:xfrm>
          <a:custGeom>
            <a:avLst/>
            <a:gdLst>
              <a:gd name="connsiteX0" fmla="*/ 0 w 5441859"/>
              <a:gd name="connsiteY0" fmla="*/ 0 h 5654940"/>
              <a:gd name="connsiteX1" fmla="*/ 4400492 w 5441859"/>
              <a:gd name="connsiteY1" fmla="*/ 0 h 5654940"/>
              <a:gd name="connsiteX2" fmla="*/ 4484767 w 5441859"/>
              <a:gd name="connsiteY2" fmla="*/ 76595 h 5654940"/>
              <a:gd name="connsiteX3" fmla="*/ 5441859 w 5441859"/>
              <a:gd name="connsiteY3" fmla="*/ 2387221 h 5654940"/>
              <a:gd name="connsiteX4" fmla="*/ 2174140 w 5441859"/>
              <a:gd name="connsiteY4" fmla="*/ 5654940 h 5654940"/>
              <a:gd name="connsiteX5" fmla="*/ 156693 w 5441859"/>
              <a:gd name="connsiteY5" fmla="*/ 4957981 h 5654940"/>
              <a:gd name="connsiteX6" fmla="*/ 0 w 5441859"/>
              <a:gd name="connsiteY6" fmla="*/ 4820612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0" y="0"/>
                </a:moveTo>
                <a:lnTo>
                  <a:pt x="4400492" y="0"/>
                </a:lnTo>
                <a:lnTo>
                  <a:pt x="4484767" y="76595"/>
                </a:lnTo>
                <a:cubicBezTo>
                  <a:pt x="5076108" y="667936"/>
                  <a:pt x="5441859" y="1484866"/>
                  <a:pt x="5441859" y="2387221"/>
                </a:cubicBezTo>
                <a:cubicBezTo>
                  <a:pt x="5441859" y="4191932"/>
                  <a:pt x="3978851" y="5654940"/>
                  <a:pt x="2174140" y="5654940"/>
                </a:cubicBezTo>
                <a:cubicBezTo>
                  <a:pt x="1412778" y="5654940"/>
                  <a:pt x="712231" y="5394557"/>
                  <a:pt x="156693" y="4957981"/>
                </a:cubicBezTo>
                <a:lnTo>
                  <a:pt x="0" y="4820612"/>
                </a:lnTo>
                <a:close/>
              </a:path>
            </a:pathLst>
          </a:custGeom>
          <a:solidFill>
            <a:schemeClr val="bg1">
              <a:lumMod val="95000"/>
              <a:lumOff val="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518474" y="1069335"/>
            <a:ext cx="4062643" cy="1043409"/>
          </a:xfrm>
        </p:spPr>
        <p:txBody>
          <a:bodyPr vert="horz" lIns="91440" tIns="45720" rIns="91440" bIns="45720" rtlCol="0" anchor="ctr">
            <a:normAutofit/>
          </a:bodyPr>
          <a:lstStyle/>
          <a:p>
            <a:r>
              <a:rPr lang="en-US" sz="3600" b="1" u="sng" kern="1200" dirty="0">
                <a:solidFill>
                  <a:schemeClr val="tx1"/>
                </a:solidFill>
                <a:latin typeface="+mj-lt"/>
                <a:ea typeface="+mj-ea"/>
                <a:cs typeface="+mj-cs"/>
              </a:rPr>
              <a:t>Python code </a:t>
            </a:r>
          </a:p>
        </p:txBody>
      </p:sp>
      <p:sp>
        <p:nvSpPr>
          <p:cNvPr id="7" name="Text Placeholder 6">
            <a:extLst>
              <a:ext uri="{FF2B5EF4-FFF2-40B4-BE49-F238E27FC236}">
                <a16:creationId xmlns:a16="http://schemas.microsoft.com/office/drawing/2014/main" id="{FADDAB32-E602-42AB-85E5-81A683738955}"/>
              </a:ext>
            </a:extLst>
          </p:cNvPr>
          <p:cNvSpPr>
            <a:spLocks noGrp="1"/>
          </p:cNvSpPr>
          <p:nvPr>
            <p:ph type="body" sz="half" idx="2"/>
          </p:nvPr>
        </p:nvSpPr>
        <p:spPr>
          <a:xfrm>
            <a:off x="516708" y="1991171"/>
            <a:ext cx="4064409" cy="2754086"/>
          </a:xfrm>
        </p:spPr>
        <p:txBody>
          <a:bodyPr vert="horz" lIns="91440" tIns="45720" rIns="91440" bIns="45720" rtlCol="0" anchor="t">
            <a:normAutofit/>
          </a:bodyPr>
          <a:lstStyle/>
          <a:p>
            <a:r>
              <a:rPr lang="en-US" sz="1800" dirty="0"/>
              <a:t>ExtractTempHumidity.py Python code</a:t>
            </a:r>
          </a:p>
          <a:p>
            <a:pPr indent="-228600">
              <a:buFont typeface="Arial" panose="020B0604020202020204" pitchFamily="34" charset="0"/>
              <a:buChar char="•"/>
            </a:pPr>
            <a:endParaRPr lang="en-US" sz="1800" dirty="0"/>
          </a:p>
          <a:p>
            <a:pPr indent="-228600">
              <a:buFont typeface="Arial" panose="020B0604020202020204" pitchFamily="34" charset="0"/>
              <a:buChar char="•"/>
            </a:pPr>
            <a:endParaRPr lang="en-US" sz="1800" dirty="0"/>
          </a:p>
        </p:txBody>
      </p:sp>
      <p:pic>
        <p:nvPicPr>
          <p:cNvPr id="4" name="Picture 3">
            <a:extLst>
              <a:ext uri="{FF2B5EF4-FFF2-40B4-BE49-F238E27FC236}">
                <a16:creationId xmlns:a16="http://schemas.microsoft.com/office/drawing/2014/main" id="{38443CE9-60A8-6D1E-E450-AEDD63FD57F9}"/>
              </a:ext>
            </a:extLst>
          </p:cNvPr>
          <p:cNvPicPr>
            <a:picLocks noChangeAspect="1"/>
          </p:cNvPicPr>
          <p:nvPr/>
        </p:nvPicPr>
        <p:blipFill rotWithShape="1">
          <a:blip r:embed="rId2">
            <a:extLst>
              <a:ext uri="{28A0092B-C50C-407E-A947-70E740481C1C}">
                <a14:useLocalDpi xmlns:a14="http://schemas.microsoft.com/office/drawing/2010/main" val="0"/>
              </a:ext>
            </a:extLst>
          </a:blip>
          <a:srcRect l="41" r="50426"/>
          <a:stretch/>
        </p:blipFill>
        <p:spPr>
          <a:xfrm>
            <a:off x="5780238" y="279061"/>
            <a:ext cx="5661519" cy="6429258"/>
          </a:xfrm>
          <a:prstGeom prst="rect">
            <a:avLst/>
          </a:prstGeom>
        </p:spPr>
      </p:pic>
    </p:spTree>
    <p:extLst>
      <p:ext uri="{BB962C8B-B14F-4D97-AF65-F5344CB8AC3E}">
        <p14:creationId xmlns:p14="http://schemas.microsoft.com/office/powerpoint/2010/main" val="2598458690"/>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E862BE82-D00D-42C1-BF16-93AA37870C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F6D92C2D-1D3D-4974-918C-06579FB354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33" y="-2"/>
            <a:ext cx="5441859" cy="5654940"/>
          </a:xfrm>
          <a:custGeom>
            <a:avLst/>
            <a:gdLst>
              <a:gd name="connsiteX0" fmla="*/ 0 w 5441859"/>
              <a:gd name="connsiteY0" fmla="*/ 0 h 5654940"/>
              <a:gd name="connsiteX1" fmla="*/ 4400492 w 5441859"/>
              <a:gd name="connsiteY1" fmla="*/ 0 h 5654940"/>
              <a:gd name="connsiteX2" fmla="*/ 4484767 w 5441859"/>
              <a:gd name="connsiteY2" fmla="*/ 76595 h 5654940"/>
              <a:gd name="connsiteX3" fmla="*/ 5441859 w 5441859"/>
              <a:gd name="connsiteY3" fmla="*/ 2387221 h 5654940"/>
              <a:gd name="connsiteX4" fmla="*/ 2174140 w 5441859"/>
              <a:gd name="connsiteY4" fmla="*/ 5654940 h 5654940"/>
              <a:gd name="connsiteX5" fmla="*/ 156693 w 5441859"/>
              <a:gd name="connsiteY5" fmla="*/ 4957981 h 5654940"/>
              <a:gd name="connsiteX6" fmla="*/ 0 w 5441859"/>
              <a:gd name="connsiteY6" fmla="*/ 4820612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0" y="0"/>
                </a:moveTo>
                <a:lnTo>
                  <a:pt x="4400492" y="0"/>
                </a:lnTo>
                <a:lnTo>
                  <a:pt x="4484767" y="76595"/>
                </a:lnTo>
                <a:cubicBezTo>
                  <a:pt x="5076108" y="667936"/>
                  <a:pt x="5441859" y="1484866"/>
                  <a:pt x="5441859" y="2387221"/>
                </a:cubicBezTo>
                <a:cubicBezTo>
                  <a:pt x="5441859" y="4191932"/>
                  <a:pt x="3978851" y="5654940"/>
                  <a:pt x="2174140" y="5654940"/>
                </a:cubicBezTo>
                <a:cubicBezTo>
                  <a:pt x="1412778" y="5654940"/>
                  <a:pt x="712231" y="5394557"/>
                  <a:pt x="156693" y="4957981"/>
                </a:cubicBezTo>
                <a:lnTo>
                  <a:pt x="0" y="4820612"/>
                </a:lnTo>
                <a:close/>
              </a:path>
            </a:pathLst>
          </a:custGeom>
          <a:solidFill>
            <a:schemeClr val="bg1">
              <a:lumMod val="95000"/>
              <a:lumOff val="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414060" y="1784059"/>
            <a:ext cx="4062643" cy="1043409"/>
          </a:xfrm>
        </p:spPr>
        <p:txBody>
          <a:bodyPr vert="horz" lIns="91440" tIns="45720" rIns="91440" bIns="45720" rtlCol="0" anchor="ctr">
            <a:noAutofit/>
          </a:bodyPr>
          <a:lstStyle/>
          <a:p>
            <a:pPr algn="ctr"/>
            <a:r>
              <a:rPr lang="en-US" sz="3600" b="1" u="sng" kern="1200" dirty="0">
                <a:solidFill>
                  <a:schemeClr val="tx1"/>
                </a:solidFill>
                <a:latin typeface="+mj-lt"/>
                <a:ea typeface="+mj-ea"/>
                <a:cs typeface="+mj-cs"/>
              </a:rPr>
              <a:t>Retrieve and Convert Data to CSV Format </a:t>
            </a:r>
          </a:p>
        </p:txBody>
      </p:sp>
      <p:sp>
        <p:nvSpPr>
          <p:cNvPr id="7" name="Text Placeholder 6">
            <a:extLst>
              <a:ext uri="{FF2B5EF4-FFF2-40B4-BE49-F238E27FC236}">
                <a16:creationId xmlns:a16="http://schemas.microsoft.com/office/drawing/2014/main" id="{FADDAB32-E602-42AB-85E5-81A683738955}"/>
              </a:ext>
            </a:extLst>
          </p:cNvPr>
          <p:cNvSpPr>
            <a:spLocks noGrp="1"/>
          </p:cNvSpPr>
          <p:nvPr>
            <p:ph type="body" sz="half" idx="2"/>
          </p:nvPr>
        </p:nvSpPr>
        <p:spPr>
          <a:xfrm>
            <a:off x="412294" y="2937544"/>
            <a:ext cx="4064409" cy="2754086"/>
          </a:xfrm>
        </p:spPr>
        <p:txBody>
          <a:bodyPr vert="horz" lIns="91440" tIns="45720" rIns="91440" bIns="45720" rtlCol="0" anchor="t">
            <a:normAutofit/>
          </a:bodyPr>
          <a:lstStyle/>
          <a:p>
            <a:pPr algn="ctr"/>
            <a:r>
              <a:rPr lang="en-US" sz="1800" dirty="0" err="1"/>
              <a:t>Formatdata</a:t>
            </a:r>
            <a:r>
              <a:rPr lang="en-US" sz="1800" dirty="0"/>
              <a:t> file open in Excel showing 3 columns of data</a:t>
            </a:r>
          </a:p>
          <a:p>
            <a:pPr indent="-228600">
              <a:buFont typeface="Arial" panose="020B0604020202020204" pitchFamily="34" charset="0"/>
              <a:buChar char="•"/>
            </a:pPr>
            <a:endParaRPr lang="en-US" sz="1800" dirty="0"/>
          </a:p>
          <a:p>
            <a:pPr indent="-228600">
              <a:buFont typeface="Arial" panose="020B0604020202020204" pitchFamily="34" charset="0"/>
              <a:buChar char="•"/>
            </a:pPr>
            <a:endParaRPr lang="en-US" sz="1800" dirty="0"/>
          </a:p>
        </p:txBody>
      </p:sp>
      <p:pic>
        <p:nvPicPr>
          <p:cNvPr id="5" name="Picture 4">
            <a:extLst>
              <a:ext uri="{FF2B5EF4-FFF2-40B4-BE49-F238E27FC236}">
                <a16:creationId xmlns:a16="http://schemas.microsoft.com/office/drawing/2014/main" id="{EFE0F9D1-A526-FC4C-4DAB-1CD2D5A99058}"/>
              </a:ext>
            </a:extLst>
          </p:cNvPr>
          <p:cNvPicPr>
            <a:picLocks noChangeAspect="1"/>
          </p:cNvPicPr>
          <p:nvPr/>
        </p:nvPicPr>
        <p:blipFill rotWithShape="1">
          <a:blip r:embed="rId2">
            <a:extLst>
              <a:ext uri="{28A0092B-C50C-407E-A947-70E740481C1C}">
                <a14:useLocalDpi xmlns:a14="http://schemas.microsoft.com/office/drawing/2010/main" val="0"/>
              </a:ext>
            </a:extLst>
          </a:blip>
          <a:srcRect l="1853" t="28348" r="83232" b="9071"/>
          <a:stretch/>
        </p:blipFill>
        <p:spPr>
          <a:xfrm>
            <a:off x="6956805" y="131634"/>
            <a:ext cx="3495489" cy="6594731"/>
          </a:xfrm>
          <a:prstGeom prst="rect">
            <a:avLst/>
          </a:prstGeom>
        </p:spPr>
      </p:pic>
    </p:spTree>
    <p:extLst>
      <p:ext uri="{BB962C8B-B14F-4D97-AF65-F5344CB8AC3E}">
        <p14:creationId xmlns:p14="http://schemas.microsoft.com/office/powerpoint/2010/main" val="1876356052"/>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E1FC7B4-E4A7-4452-B413-1A623E3A72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bg1">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a:extLst>
              <a:ext uri="{FF2B5EF4-FFF2-40B4-BE49-F238E27FC236}">
                <a16:creationId xmlns:a16="http://schemas.microsoft.com/office/drawing/2014/main" id="{E0709AF0-24F0-4486-B189-BE6386BD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1">
            <a:extLst>
              <a:ext uri="{FF2B5EF4-FFF2-40B4-BE49-F238E27FC236}">
                <a16:creationId xmlns:a16="http://schemas.microsoft.com/office/drawing/2014/main" id="{FBE3B62F-5853-4A3C-B050-6186351A7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5FCF965-A9E4-4FB1-BE6E-F3F2689FD91F}"/>
              </a:ext>
            </a:extLst>
          </p:cNvPr>
          <p:cNvSpPr>
            <a:spLocks noGrp="1"/>
          </p:cNvSpPr>
          <p:nvPr>
            <p:ph type="title"/>
          </p:nvPr>
        </p:nvSpPr>
        <p:spPr>
          <a:xfrm>
            <a:off x="405246" y="224127"/>
            <a:ext cx="10520702" cy="1325563"/>
          </a:xfrm>
        </p:spPr>
        <p:txBody>
          <a:bodyPr vert="horz" lIns="91440" tIns="45720" rIns="91440" bIns="45720" rtlCol="0" anchor="ctr">
            <a:normAutofit/>
          </a:bodyPr>
          <a:lstStyle/>
          <a:p>
            <a:r>
              <a:rPr lang="en-US" sz="4400" kern="1200" dirty="0">
                <a:solidFill>
                  <a:schemeClr val="tx1"/>
                </a:solidFill>
                <a:latin typeface="+mj-lt"/>
                <a:ea typeface="+mj-ea"/>
                <a:cs typeface="+mj-cs"/>
              </a:rPr>
              <a:t>Temperature and Humidity Chart</a:t>
            </a:r>
            <a:br>
              <a:rPr lang="en-US" sz="4400" kern="1200" dirty="0">
                <a:solidFill>
                  <a:schemeClr val="tx1"/>
                </a:solidFill>
                <a:latin typeface="+mj-lt"/>
                <a:ea typeface="+mj-ea"/>
                <a:cs typeface="+mj-cs"/>
              </a:rPr>
            </a:br>
            <a:endParaRPr lang="en-US" sz="4400" kern="1200" dirty="0">
              <a:solidFill>
                <a:schemeClr val="tx1"/>
              </a:solidFill>
              <a:latin typeface="+mj-lt"/>
              <a:ea typeface="+mj-ea"/>
              <a:cs typeface="+mj-cs"/>
            </a:endParaRPr>
          </a:p>
        </p:txBody>
      </p:sp>
      <p:sp>
        <p:nvSpPr>
          <p:cNvPr id="7" name="Text Placeholder 6">
            <a:extLst>
              <a:ext uri="{FF2B5EF4-FFF2-40B4-BE49-F238E27FC236}">
                <a16:creationId xmlns:a16="http://schemas.microsoft.com/office/drawing/2014/main" id="{93A4691B-2D9F-4647-9D3E-42EE87623D59}"/>
              </a:ext>
            </a:extLst>
          </p:cNvPr>
          <p:cNvSpPr>
            <a:spLocks noGrp="1"/>
          </p:cNvSpPr>
          <p:nvPr>
            <p:ph type="body" sz="half" idx="2"/>
          </p:nvPr>
        </p:nvSpPr>
        <p:spPr>
          <a:xfrm>
            <a:off x="405246" y="1108595"/>
            <a:ext cx="4936067" cy="3985155"/>
          </a:xfrm>
        </p:spPr>
        <p:txBody>
          <a:bodyPr vert="horz" lIns="91440" tIns="45720" rIns="91440" bIns="45720" rtlCol="0">
            <a:normAutofit/>
          </a:bodyPr>
          <a:lstStyle/>
          <a:p>
            <a:r>
              <a:rPr lang="en-US" sz="2000" dirty="0"/>
              <a:t>Excel chart based on temperature and humidity data from database </a:t>
            </a:r>
          </a:p>
          <a:p>
            <a:pPr indent="-228600">
              <a:buFont typeface="Arial" panose="020B0604020202020204" pitchFamily="34" charset="0"/>
              <a:buChar char="•"/>
            </a:pPr>
            <a:endParaRPr lang="en-US" sz="2000" dirty="0"/>
          </a:p>
        </p:txBody>
      </p:sp>
      <p:pic>
        <p:nvPicPr>
          <p:cNvPr id="4" name="Picture 3">
            <a:extLst>
              <a:ext uri="{FF2B5EF4-FFF2-40B4-BE49-F238E27FC236}">
                <a16:creationId xmlns:a16="http://schemas.microsoft.com/office/drawing/2014/main" id="{5301E8B4-A863-FDCC-BF2B-5DF7F027C18C}"/>
              </a:ext>
            </a:extLst>
          </p:cNvPr>
          <p:cNvPicPr>
            <a:picLocks noChangeAspect="1"/>
          </p:cNvPicPr>
          <p:nvPr/>
        </p:nvPicPr>
        <p:blipFill rotWithShape="1">
          <a:blip r:embed="rId2">
            <a:extLst>
              <a:ext uri="{28A0092B-C50C-407E-A947-70E740481C1C}">
                <a14:useLocalDpi xmlns:a14="http://schemas.microsoft.com/office/drawing/2010/main" val="0"/>
              </a:ext>
            </a:extLst>
          </a:blip>
          <a:srcRect l="32727" t="39793" r="31478" b="22815"/>
          <a:stretch/>
        </p:blipFill>
        <p:spPr>
          <a:xfrm>
            <a:off x="3866566" y="1773817"/>
            <a:ext cx="7635021" cy="4486306"/>
          </a:xfrm>
          <a:prstGeom prst="rect">
            <a:avLst/>
          </a:prstGeom>
        </p:spPr>
      </p:pic>
    </p:spTree>
    <p:extLst>
      <p:ext uri="{BB962C8B-B14F-4D97-AF65-F5344CB8AC3E}">
        <p14:creationId xmlns:p14="http://schemas.microsoft.com/office/powerpoint/2010/main" val="3184759599"/>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70372AA-12E1-4094-B31A-1B0F57FC3E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44740A4A-1042-4322-BC43-B56A5206990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AA61CCAC-6875-474C-8E9E-F57ABF078C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7" y="-2346"/>
            <a:ext cx="12191999" cy="2155484"/>
          </a:xfrm>
          <a:prstGeom prst="rect">
            <a:avLst/>
          </a:prstGeom>
          <a:gradFill flip="none" rotWithShape="1">
            <a:gsLst>
              <a:gs pos="59000">
                <a:srgbClr val="000000">
                  <a:alpha val="30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683D043-25BB-4AC9-8130-6411796726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534655"/>
            <a:ext cx="12191999" cy="3323345"/>
          </a:xfrm>
          <a:prstGeom prst="rect">
            <a:avLst/>
          </a:prstGeom>
          <a:gradFill flip="none" rotWithShape="1">
            <a:gsLst>
              <a:gs pos="57000">
                <a:srgbClr val="000000">
                  <a:alpha val="30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C8198B-61B4-490F-AA97-99CFA2CF3622}"/>
              </a:ext>
            </a:extLst>
          </p:cNvPr>
          <p:cNvSpPr>
            <a:spLocks noGrp="1"/>
          </p:cNvSpPr>
          <p:nvPr>
            <p:ph type="ctrTitle"/>
          </p:nvPr>
        </p:nvSpPr>
        <p:spPr>
          <a:xfrm>
            <a:off x="321733" y="2306963"/>
            <a:ext cx="10672316" cy="3670255"/>
          </a:xfrm>
        </p:spPr>
        <p:txBody>
          <a:bodyPr anchor="b">
            <a:normAutofit/>
          </a:bodyPr>
          <a:lstStyle/>
          <a:p>
            <a:pPr algn="l"/>
            <a:r>
              <a:rPr lang="en-US" sz="5200">
                <a:solidFill>
                  <a:srgbClr val="FFFFFF"/>
                </a:solidFill>
              </a:rPr>
              <a:t>Develop Graphical Models and Interpret Results</a:t>
            </a:r>
            <a:br>
              <a:rPr lang="en-US" sz="5200">
                <a:solidFill>
                  <a:srgbClr val="FFFFFF"/>
                </a:solidFill>
              </a:rPr>
            </a:br>
            <a:endParaRPr lang="en-US" sz="5200">
              <a:solidFill>
                <a:srgbClr val="FFFFFF"/>
              </a:solidFill>
            </a:endParaRPr>
          </a:p>
        </p:txBody>
      </p:sp>
    </p:spTree>
    <p:extLst>
      <p:ext uri="{BB962C8B-B14F-4D97-AF65-F5344CB8AC3E}">
        <p14:creationId xmlns:p14="http://schemas.microsoft.com/office/powerpoint/2010/main" val="4044819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4680200" y="265753"/>
            <a:ext cx="2671863" cy="744415"/>
          </a:xfrm>
        </p:spPr>
        <p:txBody>
          <a:bodyPr>
            <a:normAutofit/>
          </a:bodyPr>
          <a:lstStyle/>
          <a:p>
            <a:r>
              <a:rPr lang="en-US" sz="4400" b="1" u="sng" dirty="0" err="1"/>
              <a:t>ScatterPlot</a:t>
            </a:r>
            <a:endParaRPr lang="en-US" sz="4400" b="1" u="sng" dirty="0"/>
          </a:p>
        </p:txBody>
      </p:sp>
      <p:sp>
        <p:nvSpPr>
          <p:cNvPr id="4" name="TextBox 3">
            <a:extLst>
              <a:ext uri="{FF2B5EF4-FFF2-40B4-BE49-F238E27FC236}">
                <a16:creationId xmlns:a16="http://schemas.microsoft.com/office/drawing/2014/main" id="{EBEA12E2-F8ED-DA9B-B63D-46E0A9C11B52}"/>
              </a:ext>
            </a:extLst>
          </p:cNvPr>
          <p:cNvSpPr txBox="1"/>
          <p:nvPr/>
        </p:nvSpPr>
        <p:spPr>
          <a:xfrm>
            <a:off x="4347544" y="2228671"/>
            <a:ext cx="3368843" cy="1200329"/>
          </a:xfrm>
          <a:prstGeom prst="rect">
            <a:avLst/>
          </a:prstGeom>
          <a:noFill/>
        </p:spPr>
        <p:txBody>
          <a:bodyPr wrap="square">
            <a:spAutoFit/>
          </a:bodyPr>
          <a:lstStyle/>
          <a:p>
            <a:r>
              <a:rPr lang="en-US" b="1" dirty="0"/>
              <a:t>The median is Celsius: </a:t>
            </a:r>
            <a:r>
              <a:rPr lang="en-US" dirty="0"/>
              <a:t>4.400000</a:t>
            </a:r>
          </a:p>
          <a:p>
            <a:r>
              <a:rPr lang="en-US" b="1" dirty="0"/>
              <a:t>Fahrenheit</a:t>
            </a:r>
            <a:r>
              <a:rPr lang="en-US" dirty="0"/>
              <a:t>: 39.920000</a:t>
            </a:r>
          </a:p>
          <a:p>
            <a:r>
              <a:rPr lang="en-US" b="1" dirty="0"/>
              <a:t>Humidity: </a:t>
            </a:r>
            <a:r>
              <a:rPr lang="en-US" dirty="0"/>
              <a:t>76.786375</a:t>
            </a:r>
          </a:p>
          <a:p>
            <a:r>
              <a:rPr lang="en-US" b="1" dirty="0" err="1"/>
              <a:t>dtype</a:t>
            </a:r>
            <a:r>
              <a:rPr lang="en-US" b="1" dirty="0"/>
              <a:t>: </a:t>
            </a:r>
            <a:r>
              <a:rPr lang="en-US" dirty="0"/>
              <a:t>float64</a:t>
            </a:r>
          </a:p>
        </p:txBody>
      </p:sp>
      <p:sp>
        <p:nvSpPr>
          <p:cNvPr id="8" name="TextBox 7">
            <a:extLst>
              <a:ext uri="{FF2B5EF4-FFF2-40B4-BE49-F238E27FC236}">
                <a16:creationId xmlns:a16="http://schemas.microsoft.com/office/drawing/2014/main" id="{8C1E36D4-EBF0-D303-4F53-DAB9F0FF1FF7}"/>
              </a:ext>
            </a:extLst>
          </p:cNvPr>
          <p:cNvSpPr txBox="1"/>
          <p:nvPr/>
        </p:nvSpPr>
        <p:spPr>
          <a:xfrm>
            <a:off x="4253775" y="1158054"/>
            <a:ext cx="3932237" cy="923330"/>
          </a:xfrm>
          <a:prstGeom prst="rect">
            <a:avLst/>
          </a:prstGeom>
          <a:noFill/>
        </p:spPr>
        <p:txBody>
          <a:bodyPr wrap="square">
            <a:spAutoFit/>
          </a:bodyPr>
          <a:lstStyle/>
          <a:p>
            <a:r>
              <a:rPr lang="en-US" b="1" dirty="0"/>
              <a:t>0   Celsius     </a:t>
            </a:r>
            <a:r>
              <a:rPr lang="en-US" dirty="0"/>
              <a:t>92 non-null     float64</a:t>
            </a:r>
          </a:p>
          <a:p>
            <a:r>
              <a:rPr lang="en-US" b="1" dirty="0"/>
              <a:t> 1   Fahrenheit  </a:t>
            </a:r>
            <a:r>
              <a:rPr lang="en-US" dirty="0"/>
              <a:t>92 non-null     float64</a:t>
            </a:r>
          </a:p>
          <a:p>
            <a:r>
              <a:rPr lang="en-US" b="1" dirty="0"/>
              <a:t> 2   Humidity    </a:t>
            </a:r>
            <a:r>
              <a:rPr lang="en-US" dirty="0"/>
              <a:t>92 non-null     float64</a:t>
            </a:r>
          </a:p>
        </p:txBody>
      </p:sp>
      <p:pic>
        <p:nvPicPr>
          <p:cNvPr id="10" name="Picture 9">
            <a:extLst>
              <a:ext uri="{FF2B5EF4-FFF2-40B4-BE49-F238E27FC236}">
                <a16:creationId xmlns:a16="http://schemas.microsoft.com/office/drawing/2014/main" id="{5B9CA693-BE65-AFC1-98E8-96AD6D2385A9}"/>
              </a:ext>
            </a:extLst>
          </p:cNvPr>
          <p:cNvPicPr>
            <a:picLocks noChangeAspect="1"/>
          </p:cNvPicPr>
          <p:nvPr/>
        </p:nvPicPr>
        <p:blipFill>
          <a:blip r:embed="rId2"/>
          <a:stretch>
            <a:fillRect/>
          </a:stretch>
        </p:blipFill>
        <p:spPr>
          <a:xfrm>
            <a:off x="7922093" y="3773976"/>
            <a:ext cx="3607745" cy="2715612"/>
          </a:xfrm>
          <a:prstGeom prst="rect">
            <a:avLst/>
          </a:prstGeom>
        </p:spPr>
      </p:pic>
      <p:pic>
        <p:nvPicPr>
          <p:cNvPr id="12" name="Picture 11">
            <a:extLst>
              <a:ext uri="{FF2B5EF4-FFF2-40B4-BE49-F238E27FC236}">
                <a16:creationId xmlns:a16="http://schemas.microsoft.com/office/drawing/2014/main" id="{04BD5870-033E-FDAC-6C0A-8EC63648F1A5}"/>
              </a:ext>
            </a:extLst>
          </p:cNvPr>
          <p:cNvPicPr>
            <a:picLocks noChangeAspect="1"/>
          </p:cNvPicPr>
          <p:nvPr/>
        </p:nvPicPr>
        <p:blipFill>
          <a:blip r:embed="rId3"/>
          <a:stretch>
            <a:fillRect/>
          </a:stretch>
        </p:blipFill>
        <p:spPr>
          <a:xfrm>
            <a:off x="151992" y="3851334"/>
            <a:ext cx="3485472" cy="2623575"/>
          </a:xfrm>
          <a:prstGeom prst="rect">
            <a:avLst/>
          </a:prstGeom>
        </p:spPr>
      </p:pic>
      <p:pic>
        <p:nvPicPr>
          <p:cNvPr id="14" name="Picture 13">
            <a:extLst>
              <a:ext uri="{FF2B5EF4-FFF2-40B4-BE49-F238E27FC236}">
                <a16:creationId xmlns:a16="http://schemas.microsoft.com/office/drawing/2014/main" id="{91B0BD80-609A-E15F-29F6-7B0F6315621F}"/>
              </a:ext>
            </a:extLst>
          </p:cNvPr>
          <p:cNvPicPr>
            <a:picLocks noChangeAspect="1"/>
          </p:cNvPicPr>
          <p:nvPr/>
        </p:nvPicPr>
        <p:blipFill>
          <a:blip r:embed="rId4"/>
          <a:stretch>
            <a:fillRect/>
          </a:stretch>
        </p:blipFill>
        <p:spPr>
          <a:xfrm>
            <a:off x="3975906" y="3773976"/>
            <a:ext cx="3607745" cy="2700933"/>
          </a:xfrm>
          <a:prstGeom prst="rect">
            <a:avLst/>
          </a:prstGeom>
        </p:spPr>
      </p:pic>
      <p:sp>
        <p:nvSpPr>
          <p:cNvPr id="16" name="TextBox 15">
            <a:extLst>
              <a:ext uri="{FF2B5EF4-FFF2-40B4-BE49-F238E27FC236}">
                <a16:creationId xmlns:a16="http://schemas.microsoft.com/office/drawing/2014/main" id="{5C82923F-8D37-4870-6DE2-BA27D919593B}"/>
              </a:ext>
            </a:extLst>
          </p:cNvPr>
          <p:cNvSpPr txBox="1"/>
          <p:nvPr/>
        </p:nvSpPr>
        <p:spPr>
          <a:xfrm>
            <a:off x="126701" y="941238"/>
            <a:ext cx="4321912" cy="2862322"/>
          </a:xfrm>
          <a:prstGeom prst="rect">
            <a:avLst/>
          </a:prstGeom>
          <a:noFill/>
        </p:spPr>
        <p:txBody>
          <a:bodyPr wrap="square">
            <a:spAutoFit/>
          </a:bodyPr>
          <a:lstStyle/>
          <a:p>
            <a:r>
              <a:rPr lang="en-US" dirty="0"/>
              <a:t>            </a:t>
            </a:r>
            <a:r>
              <a:rPr lang="en-US" b="1" dirty="0"/>
              <a:t>Celsius         Fahrenheit    Humidity</a:t>
            </a:r>
          </a:p>
          <a:p>
            <a:r>
              <a:rPr lang="en-US" b="1" dirty="0"/>
              <a:t>count</a:t>
            </a:r>
            <a:r>
              <a:rPr lang="en-US" dirty="0"/>
              <a:t>  92.000000   92.000000  92.000000</a:t>
            </a:r>
          </a:p>
          <a:p>
            <a:r>
              <a:rPr lang="en-US" b="1" dirty="0"/>
              <a:t>mean</a:t>
            </a:r>
            <a:r>
              <a:rPr lang="en-US" dirty="0"/>
              <a:t>    4.805435   40.649783  71.112636</a:t>
            </a:r>
          </a:p>
          <a:p>
            <a:r>
              <a:rPr lang="en-US" b="1" dirty="0"/>
              <a:t>std</a:t>
            </a:r>
            <a:r>
              <a:rPr lang="en-US" dirty="0"/>
              <a:t>     2.934200       5.281560    20.918569</a:t>
            </a:r>
          </a:p>
          <a:p>
            <a:r>
              <a:rPr lang="en-US" b="1" dirty="0"/>
              <a:t>min</a:t>
            </a:r>
            <a:r>
              <a:rPr lang="en-US" dirty="0"/>
              <a:t>    -1.700000   28.940000   34.906685</a:t>
            </a:r>
          </a:p>
          <a:p>
            <a:r>
              <a:rPr lang="en-US" b="1" dirty="0"/>
              <a:t>25%     </a:t>
            </a:r>
            <a:r>
              <a:rPr lang="en-US" dirty="0"/>
              <a:t>3.975000   39.155000  50.083008</a:t>
            </a:r>
          </a:p>
          <a:p>
            <a:r>
              <a:rPr lang="en-US" b="1" dirty="0"/>
              <a:t>50%     </a:t>
            </a:r>
            <a:r>
              <a:rPr lang="en-US" dirty="0"/>
              <a:t>4.400000   39.920000  76.786375</a:t>
            </a:r>
          </a:p>
          <a:p>
            <a:r>
              <a:rPr lang="en-US" b="1" dirty="0"/>
              <a:t>75%     </a:t>
            </a:r>
            <a:r>
              <a:rPr lang="en-US" dirty="0"/>
              <a:t>6.000000   42.800000  91.434944</a:t>
            </a:r>
          </a:p>
          <a:p>
            <a:r>
              <a:rPr lang="en-US" b="1" dirty="0"/>
              <a:t>max  </a:t>
            </a:r>
            <a:r>
              <a:rPr lang="en-US" dirty="0"/>
              <a:t>  12.000000   53.600000  93.248095</a:t>
            </a:r>
          </a:p>
          <a:p>
            <a:endParaRPr lang="en-US" dirty="0"/>
          </a:p>
        </p:txBody>
      </p:sp>
      <p:pic>
        <p:nvPicPr>
          <p:cNvPr id="18" name="Picture 17" descr="A screenshot of a computer&#10;&#10;Description automatically generated with medium confidence">
            <a:extLst>
              <a:ext uri="{FF2B5EF4-FFF2-40B4-BE49-F238E27FC236}">
                <a16:creationId xmlns:a16="http://schemas.microsoft.com/office/drawing/2014/main" id="{5F47A0EB-2AE8-958F-63F5-E37C5B185E0F}"/>
              </a:ext>
            </a:extLst>
          </p:cNvPr>
          <p:cNvPicPr>
            <a:picLocks noChangeAspect="1"/>
          </p:cNvPicPr>
          <p:nvPr/>
        </p:nvPicPr>
        <p:blipFill rotWithShape="1">
          <a:blip r:embed="rId5">
            <a:extLst>
              <a:ext uri="{28A0092B-C50C-407E-A947-70E740481C1C}">
                <a14:useLocalDpi xmlns:a14="http://schemas.microsoft.com/office/drawing/2010/main" val="0"/>
              </a:ext>
            </a:extLst>
          </a:blip>
          <a:srcRect t="19649" r="55360" b="50134"/>
          <a:stretch/>
        </p:blipFill>
        <p:spPr>
          <a:xfrm>
            <a:off x="8186012" y="778959"/>
            <a:ext cx="3607745" cy="2604851"/>
          </a:xfrm>
          <a:prstGeom prst="rect">
            <a:avLst/>
          </a:prstGeom>
        </p:spPr>
      </p:pic>
    </p:spTree>
    <p:extLst>
      <p:ext uri="{BB962C8B-B14F-4D97-AF65-F5344CB8AC3E}">
        <p14:creationId xmlns:p14="http://schemas.microsoft.com/office/powerpoint/2010/main" val="24879228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CF965-A9E4-4FB1-BE6E-F3F2689FD91F}"/>
              </a:ext>
            </a:extLst>
          </p:cNvPr>
          <p:cNvSpPr>
            <a:spLocks noGrp="1"/>
          </p:cNvSpPr>
          <p:nvPr>
            <p:ph type="title"/>
          </p:nvPr>
        </p:nvSpPr>
        <p:spPr>
          <a:xfrm>
            <a:off x="4731724" y="226845"/>
            <a:ext cx="2728552" cy="625440"/>
          </a:xfrm>
        </p:spPr>
        <p:txBody>
          <a:bodyPr>
            <a:normAutofit fontScale="90000"/>
          </a:bodyPr>
          <a:lstStyle/>
          <a:p>
            <a:r>
              <a:rPr lang="en-US" sz="4400" b="1" u="sng" dirty="0"/>
              <a:t>Histogram</a:t>
            </a:r>
          </a:p>
        </p:txBody>
      </p:sp>
      <p:sp>
        <p:nvSpPr>
          <p:cNvPr id="4" name="TextBox 3">
            <a:extLst>
              <a:ext uri="{FF2B5EF4-FFF2-40B4-BE49-F238E27FC236}">
                <a16:creationId xmlns:a16="http://schemas.microsoft.com/office/drawing/2014/main" id="{0673C9C4-FCDA-C962-EF14-3B1B9BCBF034}"/>
              </a:ext>
            </a:extLst>
          </p:cNvPr>
          <p:cNvSpPr txBox="1"/>
          <p:nvPr/>
        </p:nvSpPr>
        <p:spPr>
          <a:xfrm>
            <a:off x="4045787" y="990655"/>
            <a:ext cx="3805226" cy="923330"/>
          </a:xfrm>
          <a:prstGeom prst="rect">
            <a:avLst/>
          </a:prstGeom>
          <a:noFill/>
        </p:spPr>
        <p:txBody>
          <a:bodyPr wrap="square">
            <a:spAutoFit/>
          </a:bodyPr>
          <a:lstStyle/>
          <a:p>
            <a:r>
              <a:rPr lang="en-US" dirty="0"/>
              <a:t> 0   </a:t>
            </a:r>
            <a:r>
              <a:rPr lang="en-US" b="1" dirty="0"/>
              <a:t>Celsius</a:t>
            </a:r>
            <a:r>
              <a:rPr lang="en-US" dirty="0"/>
              <a:t>     92 non-null     float64</a:t>
            </a:r>
          </a:p>
          <a:p>
            <a:r>
              <a:rPr lang="en-US" dirty="0"/>
              <a:t> 1   </a:t>
            </a:r>
            <a:r>
              <a:rPr lang="en-US" b="1" dirty="0"/>
              <a:t>Fahrenheit</a:t>
            </a:r>
            <a:r>
              <a:rPr lang="en-US" dirty="0"/>
              <a:t>  92 non-null     float64</a:t>
            </a:r>
          </a:p>
          <a:p>
            <a:r>
              <a:rPr lang="en-US" dirty="0"/>
              <a:t> 2   </a:t>
            </a:r>
            <a:r>
              <a:rPr lang="en-US" b="1" dirty="0"/>
              <a:t>Humidity</a:t>
            </a:r>
            <a:r>
              <a:rPr lang="en-US" dirty="0"/>
              <a:t>    92 non-null     float64</a:t>
            </a:r>
          </a:p>
        </p:txBody>
      </p:sp>
      <p:pic>
        <p:nvPicPr>
          <p:cNvPr id="10" name="Picture 9">
            <a:extLst>
              <a:ext uri="{FF2B5EF4-FFF2-40B4-BE49-F238E27FC236}">
                <a16:creationId xmlns:a16="http://schemas.microsoft.com/office/drawing/2014/main" id="{9C130E3C-6310-C243-E354-05E4E28DF8D4}"/>
              </a:ext>
            </a:extLst>
          </p:cNvPr>
          <p:cNvPicPr>
            <a:picLocks noChangeAspect="1"/>
          </p:cNvPicPr>
          <p:nvPr/>
        </p:nvPicPr>
        <p:blipFill>
          <a:blip r:embed="rId2"/>
          <a:stretch>
            <a:fillRect/>
          </a:stretch>
        </p:blipFill>
        <p:spPr>
          <a:xfrm>
            <a:off x="4029287" y="3744686"/>
            <a:ext cx="3614164" cy="2720444"/>
          </a:xfrm>
          <a:prstGeom prst="rect">
            <a:avLst/>
          </a:prstGeom>
        </p:spPr>
      </p:pic>
      <p:pic>
        <p:nvPicPr>
          <p:cNvPr id="12" name="Picture 11">
            <a:extLst>
              <a:ext uri="{FF2B5EF4-FFF2-40B4-BE49-F238E27FC236}">
                <a16:creationId xmlns:a16="http://schemas.microsoft.com/office/drawing/2014/main" id="{D488CD0C-6C5F-1B46-318A-7F1F49001D09}"/>
              </a:ext>
            </a:extLst>
          </p:cNvPr>
          <p:cNvPicPr>
            <a:picLocks noChangeAspect="1"/>
          </p:cNvPicPr>
          <p:nvPr/>
        </p:nvPicPr>
        <p:blipFill>
          <a:blip r:embed="rId3"/>
          <a:stretch>
            <a:fillRect/>
          </a:stretch>
        </p:blipFill>
        <p:spPr>
          <a:xfrm>
            <a:off x="166254" y="3744686"/>
            <a:ext cx="3614164" cy="2720444"/>
          </a:xfrm>
          <a:prstGeom prst="rect">
            <a:avLst/>
          </a:prstGeom>
        </p:spPr>
      </p:pic>
      <p:pic>
        <p:nvPicPr>
          <p:cNvPr id="14" name="Picture 13">
            <a:extLst>
              <a:ext uri="{FF2B5EF4-FFF2-40B4-BE49-F238E27FC236}">
                <a16:creationId xmlns:a16="http://schemas.microsoft.com/office/drawing/2014/main" id="{993590C0-E48C-D9E0-C0A8-8049240957CF}"/>
              </a:ext>
            </a:extLst>
          </p:cNvPr>
          <p:cNvPicPr>
            <a:picLocks noChangeAspect="1"/>
          </p:cNvPicPr>
          <p:nvPr/>
        </p:nvPicPr>
        <p:blipFill>
          <a:blip r:embed="rId4"/>
          <a:stretch>
            <a:fillRect/>
          </a:stretch>
        </p:blipFill>
        <p:spPr>
          <a:xfrm>
            <a:off x="8058574" y="3744686"/>
            <a:ext cx="3614164" cy="2720444"/>
          </a:xfrm>
          <a:prstGeom prst="rect">
            <a:avLst/>
          </a:prstGeom>
        </p:spPr>
      </p:pic>
      <p:sp>
        <p:nvSpPr>
          <p:cNvPr id="16" name="TextBox 15">
            <a:extLst>
              <a:ext uri="{FF2B5EF4-FFF2-40B4-BE49-F238E27FC236}">
                <a16:creationId xmlns:a16="http://schemas.microsoft.com/office/drawing/2014/main" id="{068AFA2C-A23C-FB20-F3B5-A581E1258354}"/>
              </a:ext>
            </a:extLst>
          </p:cNvPr>
          <p:cNvSpPr txBox="1"/>
          <p:nvPr/>
        </p:nvSpPr>
        <p:spPr>
          <a:xfrm>
            <a:off x="166254" y="1018310"/>
            <a:ext cx="4087094" cy="2585323"/>
          </a:xfrm>
          <a:prstGeom prst="rect">
            <a:avLst/>
          </a:prstGeom>
          <a:noFill/>
        </p:spPr>
        <p:txBody>
          <a:bodyPr wrap="square">
            <a:spAutoFit/>
          </a:bodyPr>
          <a:lstStyle/>
          <a:p>
            <a:r>
              <a:rPr lang="en-US" dirty="0"/>
              <a:t>             </a:t>
            </a:r>
            <a:r>
              <a:rPr lang="en-US" b="1" dirty="0"/>
              <a:t>Celsius        Fahrenheit   Humidity</a:t>
            </a:r>
          </a:p>
          <a:p>
            <a:r>
              <a:rPr lang="en-US" b="1" dirty="0"/>
              <a:t>count</a:t>
            </a:r>
            <a:r>
              <a:rPr lang="en-US" dirty="0"/>
              <a:t>  92.000000   92.000000  92.000000</a:t>
            </a:r>
          </a:p>
          <a:p>
            <a:r>
              <a:rPr lang="en-US" b="1" dirty="0"/>
              <a:t>mean</a:t>
            </a:r>
            <a:r>
              <a:rPr lang="en-US" dirty="0"/>
              <a:t>    4.805435   40.649783  71.112636</a:t>
            </a:r>
          </a:p>
          <a:p>
            <a:r>
              <a:rPr lang="en-US" b="1" dirty="0"/>
              <a:t>std </a:t>
            </a:r>
            <a:r>
              <a:rPr lang="en-US" dirty="0"/>
              <a:t>    2.934200    5.281560  20.918569</a:t>
            </a:r>
          </a:p>
          <a:p>
            <a:r>
              <a:rPr lang="en-US" b="1" dirty="0"/>
              <a:t>min</a:t>
            </a:r>
            <a:r>
              <a:rPr lang="en-US" dirty="0"/>
              <a:t>    -1.700000   28.940000  34.906685</a:t>
            </a:r>
          </a:p>
          <a:p>
            <a:r>
              <a:rPr lang="en-US" b="1" dirty="0"/>
              <a:t>25%     </a:t>
            </a:r>
            <a:r>
              <a:rPr lang="en-US" dirty="0"/>
              <a:t>3.975000   39.155000  50.083008</a:t>
            </a:r>
          </a:p>
          <a:p>
            <a:r>
              <a:rPr lang="en-US" b="1" dirty="0"/>
              <a:t>50%     </a:t>
            </a:r>
            <a:r>
              <a:rPr lang="en-US" dirty="0"/>
              <a:t>4.400000   39.920000  76.786375</a:t>
            </a:r>
          </a:p>
          <a:p>
            <a:r>
              <a:rPr lang="en-US" b="1" dirty="0"/>
              <a:t>75%     </a:t>
            </a:r>
            <a:r>
              <a:rPr lang="en-US" dirty="0"/>
              <a:t>6.000000   42.800000  91.434944</a:t>
            </a:r>
          </a:p>
          <a:p>
            <a:r>
              <a:rPr lang="en-US" b="1" dirty="0"/>
              <a:t>max </a:t>
            </a:r>
            <a:r>
              <a:rPr lang="en-US" dirty="0"/>
              <a:t>   12.000000   53.600000  93.248095</a:t>
            </a:r>
          </a:p>
        </p:txBody>
      </p:sp>
      <p:sp>
        <p:nvSpPr>
          <p:cNvPr id="18" name="TextBox 17">
            <a:extLst>
              <a:ext uri="{FF2B5EF4-FFF2-40B4-BE49-F238E27FC236}">
                <a16:creationId xmlns:a16="http://schemas.microsoft.com/office/drawing/2014/main" id="{AA8F33CD-E726-6737-4B58-E26E4BCDC39C}"/>
              </a:ext>
            </a:extLst>
          </p:cNvPr>
          <p:cNvSpPr txBox="1"/>
          <p:nvPr/>
        </p:nvSpPr>
        <p:spPr>
          <a:xfrm>
            <a:off x="4045787" y="1990617"/>
            <a:ext cx="2646216" cy="1477328"/>
          </a:xfrm>
          <a:prstGeom prst="rect">
            <a:avLst/>
          </a:prstGeom>
          <a:noFill/>
        </p:spPr>
        <p:txBody>
          <a:bodyPr wrap="square">
            <a:spAutoFit/>
          </a:bodyPr>
          <a:lstStyle/>
          <a:p>
            <a:r>
              <a:rPr lang="en-US" b="1" dirty="0"/>
              <a:t>The</a:t>
            </a:r>
            <a:r>
              <a:rPr lang="en-US" dirty="0"/>
              <a:t> </a:t>
            </a:r>
            <a:r>
              <a:rPr lang="en-US" b="1" dirty="0"/>
              <a:t>median</a:t>
            </a:r>
            <a:r>
              <a:rPr lang="en-US" dirty="0"/>
              <a:t> </a:t>
            </a:r>
            <a:r>
              <a:rPr lang="en-US" b="1" dirty="0"/>
              <a:t>is</a:t>
            </a:r>
            <a:endParaRPr lang="en-US" dirty="0"/>
          </a:p>
          <a:p>
            <a:r>
              <a:rPr lang="en-US" b="1" dirty="0"/>
              <a:t>Celsius:</a:t>
            </a:r>
            <a:r>
              <a:rPr lang="en-US" dirty="0"/>
              <a:t>           4.400000</a:t>
            </a:r>
          </a:p>
          <a:p>
            <a:r>
              <a:rPr lang="en-US" b="1" dirty="0"/>
              <a:t>Fahrenheit:</a:t>
            </a:r>
            <a:r>
              <a:rPr lang="en-US" dirty="0"/>
              <a:t>    39.920000</a:t>
            </a:r>
          </a:p>
          <a:p>
            <a:r>
              <a:rPr lang="en-US" b="1" dirty="0"/>
              <a:t>Humidity:</a:t>
            </a:r>
            <a:r>
              <a:rPr lang="en-US" dirty="0"/>
              <a:t>      76.786375</a:t>
            </a:r>
          </a:p>
          <a:p>
            <a:r>
              <a:rPr lang="en-US" b="1" dirty="0" err="1"/>
              <a:t>dtype</a:t>
            </a:r>
            <a:r>
              <a:rPr lang="en-US" b="1" dirty="0"/>
              <a:t>:           </a:t>
            </a:r>
            <a:r>
              <a:rPr lang="en-US" dirty="0"/>
              <a:t>float64</a:t>
            </a:r>
          </a:p>
        </p:txBody>
      </p:sp>
      <p:pic>
        <p:nvPicPr>
          <p:cNvPr id="20" name="Picture 19" descr="A screenshot of a computer&#10;&#10;Description automatically generated with medium confidence">
            <a:extLst>
              <a:ext uri="{FF2B5EF4-FFF2-40B4-BE49-F238E27FC236}">
                <a16:creationId xmlns:a16="http://schemas.microsoft.com/office/drawing/2014/main" id="{0B80B23F-219E-CDDA-14A0-88FD35803A30}"/>
              </a:ext>
            </a:extLst>
          </p:cNvPr>
          <p:cNvPicPr>
            <a:picLocks noChangeAspect="1"/>
          </p:cNvPicPr>
          <p:nvPr/>
        </p:nvPicPr>
        <p:blipFill rotWithShape="1">
          <a:blip r:embed="rId5">
            <a:extLst>
              <a:ext uri="{28A0092B-C50C-407E-A947-70E740481C1C}">
                <a14:useLocalDpi xmlns:a14="http://schemas.microsoft.com/office/drawing/2010/main" val="0"/>
              </a:ext>
            </a:extLst>
          </a:blip>
          <a:srcRect t="19783" r="61590" b="49250"/>
          <a:stretch/>
        </p:blipFill>
        <p:spPr>
          <a:xfrm>
            <a:off x="7822108" y="937134"/>
            <a:ext cx="4087095" cy="2747674"/>
          </a:xfrm>
          <a:prstGeom prst="rect">
            <a:avLst/>
          </a:prstGeom>
        </p:spPr>
      </p:pic>
    </p:spTree>
    <p:extLst>
      <p:ext uri="{BB962C8B-B14F-4D97-AF65-F5344CB8AC3E}">
        <p14:creationId xmlns:p14="http://schemas.microsoft.com/office/powerpoint/2010/main" val="31883575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1A83C5AB-F7AC-6EEB-7B1B-611D512E752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323C88-1A57-4064-6FCF-834480A31170}"/>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Design and Library Setup</a:t>
            </a:r>
          </a:p>
        </p:txBody>
      </p:sp>
    </p:spTree>
    <p:extLst>
      <p:ext uri="{BB962C8B-B14F-4D97-AF65-F5344CB8AC3E}">
        <p14:creationId xmlns:p14="http://schemas.microsoft.com/office/powerpoint/2010/main" val="2810311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CF965-A9E4-4FB1-BE6E-F3F2689FD91F}"/>
              </a:ext>
            </a:extLst>
          </p:cNvPr>
          <p:cNvSpPr>
            <a:spLocks noGrp="1"/>
          </p:cNvSpPr>
          <p:nvPr>
            <p:ph type="title"/>
          </p:nvPr>
        </p:nvSpPr>
        <p:spPr>
          <a:xfrm>
            <a:off x="839788" y="1277256"/>
            <a:ext cx="2382383" cy="1172029"/>
          </a:xfrm>
        </p:spPr>
        <p:txBody>
          <a:bodyPr>
            <a:normAutofit fontScale="90000"/>
          </a:bodyPr>
          <a:lstStyle/>
          <a:p>
            <a:r>
              <a:rPr lang="en-US" sz="4400" b="1" u="sng" dirty="0"/>
              <a:t>Analysis</a:t>
            </a:r>
            <a:br>
              <a:rPr lang="en-US" sz="4400" dirty="0"/>
            </a:br>
            <a:endParaRPr lang="en-US" sz="4400" dirty="0"/>
          </a:p>
        </p:txBody>
      </p:sp>
      <p:sp>
        <p:nvSpPr>
          <p:cNvPr id="7" name="Text Placeholder 6">
            <a:extLst>
              <a:ext uri="{FF2B5EF4-FFF2-40B4-BE49-F238E27FC236}">
                <a16:creationId xmlns:a16="http://schemas.microsoft.com/office/drawing/2014/main" id="{93A4691B-2D9F-4647-9D3E-42EE87623D59}"/>
              </a:ext>
            </a:extLst>
          </p:cNvPr>
          <p:cNvSpPr>
            <a:spLocks noGrp="1"/>
          </p:cNvSpPr>
          <p:nvPr>
            <p:ph type="body" sz="half" idx="2"/>
          </p:nvPr>
        </p:nvSpPr>
        <p:spPr>
          <a:xfrm>
            <a:off x="839788" y="2057400"/>
            <a:ext cx="4411481" cy="3811588"/>
          </a:xfrm>
        </p:spPr>
        <p:txBody>
          <a:bodyPr>
            <a:normAutofit fontScale="92500" lnSpcReduction="10000"/>
          </a:bodyPr>
          <a:lstStyle/>
          <a:p>
            <a:r>
              <a:rPr lang="en-US" b="1" dirty="0"/>
              <a:t>Question: </a:t>
            </a:r>
          </a:p>
          <a:p>
            <a:r>
              <a:rPr lang="en-US" dirty="0"/>
              <a:t>What can be concluded about weather in the state of Virginia in November of 2022?</a:t>
            </a:r>
          </a:p>
          <a:p>
            <a:r>
              <a:rPr lang="en-US" dirty="0"/>
              <a:t>	</a:t>
            </a:r>
          </a:p>
          <a:p>
            <a:r>
              <a:rPr lang="en-US" b="1" dirty="0"/>
              <a:t>Answer supported by Chart:</a:t>
            </a:r>
          </a:p>
          <a:p>
            <a:r>
              <a:rPr lang="en-US" dirty="0"/>
              <a:t>The weather is composed of cool temperatures with high humidity. The chart shows that over 90 days leading into November there is an unexpected increase in temperature, leading to more moisture being evaporated from the previously cooled atmosphere.  </a:t>
            </a:r>
          </a:p>
          <a:p>
            <a:pPr marL="285750" indent="-285750">
              <a:buFont typeface="Arial" panose="020B0604020202020204" pitchFamily="34" charset="0"/>
              <a:buChar char="•"/>
            </a:pPr>
            <a:r>
              <a:rPr lang="en-US" dirty="0"/>
              <a:t>The</a:t>
            </a:r>
            <a:r>
              <a:rPr lang="en-US" dirty="0">
                <a:solidFill>
                  <a:schemeClr val="accent2">
                    <a:lumMod val="75000"/>
                  </a:schemeClr>
                </a:solidFill>
              </a:rPr>
              <a:t> </a:t>
            </a:r>
            <a:r>
              <a:rPr lang="en-US" dirty="0">
                <a:solidFill>
                  <a:schemeClr val="accent2">
                    <a:lumMod val="60000"/>
                    <a:lumOff val="40000"/>
                  </a:schemeClr>
                </a:solidFill>
              </a:rPr>
              <a:t>Humidity</a:t>
            </a:r>
            <a:r>
              <a:rPr lang="en-US" dirty="0">
                <a:solidFill>
                  <a:schemeClr val="accent2">
                    <a:lumMod val="75000"/>
                  </a:schemeClr>
                </a:solidFill>
              </a:rPr>
              <a:t> </a:t>
            </a:r>
            <a:r>
              <a:rPr lang="en-US" dirty="0"/>
              <a:t>chart displays the increase in humidity approaching the end of a 90 day period in mid November</a:t>
            </a:r>
          </a:p>
          <a:p>
            <a:pPr marL="285750" indent="-285750">
              <a:buFont typeface="Arial" panose="020B0604020202020204" pitchFamily="34" charset="0"/>
              <a:buChar char="•"/>
            </a:pPr>
            <a:r>
              <a:rPr lang="en-US" dirty="0"/>
              <a:t>The </a:t>
            </a:r>
            <a:r>
              <a:rPr lang="en-US" dirty="0">
                <a:solidFill>
                  <a:schemeClr val="accent1">
                    <a:lumMod val="40000"/>
                    <a:lumOff val="60000"/>
                  </a:schemeClr>
                </a:solidFill>
              </a:rPr>
              <a:t>Fahrenheit</a:t>
            </a:r>
            <a:r>
              <a:rPr lang="en-US" dirty="0"/>
              <a:t> Chart displays the sudden increase in temperature within a 2-week period. </a:t>
            </a:r>
          </a:p>
          <a:p>
            <a:pPr marL="285750" indent="-285750">
              <a:buFont typeface="Arial" panose="020B0604020202020204" pitchFamily="34" charset="0"/>
              <a:buChar char="•"/>
            </a:pPr>
            <a:endParaRPr lang="en-US" dirty="0"/>
          </a:p>
          <a:p>
            <a:endParaRPr lang="en-US" dirty="0"/>
          </a:p>
          <a:p>
            <a:endParaRPr lang="en-US" dirty="0"/>
          </a:p>
        </p:txBody>
      </p:sp>
      <p:pic>
        <p:nvPicPr>
          <p:cNvPr id="3" name="Picture 2">
            <a:extLst>
              <a:ext uri="{FF2B5EF4-FFF2-40B4-BE49-F238E27FC236}">
                <a16:creationId xmlns:a16="http://schemas.microsoft.com/office/drawing/2014/main" id="{B28B7A74-520B-8A22-487E-BE7CE04C580B}"/>
              </a:ext>
            </a:extLst>
          </p:cNvPr>
          <p:cNvPicPr>
            <a:picLocks noChangeAspect="1"/>
          </p:cNvPicPr>
          <p:nvPr/>
        </p:nvPicPr>
        <p:blipFill>
          <a:blip r:embed="rId2">
            <a:duotone>
              <a:schemeClr val="accent1">
                <a:shade val="45000"/>
                <a:satMod val="135000"/>
              </a:schemeClr>
              <a:prstClr val="white"/>
            </a:duotone>
          </a:blip>
          <a:stretch>
            <a:fillRect/>
          </a:stretch>
        </p:blipFill>
        <p:spPr>
          <a:xfrm>
            <a:off x="5612356" y="3288890"/>
            <a:ext cx="3615241" cy="2725148"/>
          </a:xfrm>
          <a:prstGeom prst="rect">
            <a:avLst/>
          </a:prstGeom>
        </p:spPr>
      </p:pic>
      <p:pic>
        <p:nvPicPr>
          <p:cNvPr id="5" name="Picture 4">
            <a:extLst>
              <a:ext uri="{FF2B5EF4-FFF2-40B4-BE49-F238E27FC236}">
                <a16:creationId xmlns:a16="http://schemas.microsoft.com/office/drawing/2014/main" id="{408EFFE6-1485-9470-C397-81464DF10177}"/>
              </a:ext>
            </a:extLst>
          </p:cNvPr>
          <p:cNvPicPr>
            <a:picLocks noChangeAspect="1"/>
          </p:cNvPicPr>
          <p:nvPr/>
        </p:nvPicPr>
        <p:blipFill>
          <a:blip r:embed="rId3">
            <a:duotone>
              <a:schemeClr val="accent2">
                <a:shade val="45000"/>
                <a:satMod val="135000"/>
              </a:schemeClr>
              <a:prstClr val="white"/>
            </a:duotone>
          </a:blip>
          <a:stretch>
            <a:fillRect/>
          </a:stretch>
        </p:blipFill>
        <p:spPr>
          <a:xfrm>
            <a:off x="5612356" y="166303"/>
            <a:ext cx="3615241" cy="2725148"/>
          </a:xfrm>
          <a:prstGeom prst="rect">
            <a:avLst/>
          </a:prstGeom>
        </p:spPr>
      </p:pic>
    </p:spTree>
    <p:extLst>
      <p:ext uri="{BB962C8B-B14F-4D97-AF65-F5344CB8AC3E}">
        <p14:creationId xmlns:p14="http://schemas.microsoft.com/office/powerpoint/2010/main" val="34993792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descr="A picture of an electromagnetic radiation">
            <a:extLst>
              <a:ext uri="{FF2B5EF4-FFF2-40B4-BE49-F238E27FC236}">
                <a16:creationId xmlns:a16="http://schemas.microsoft.com/office/drawing/2014/main" id="{86F52F25-9A87-A73C-1FB2-B88011EC1B25}"/>
              </a:ext>
            </a:extLst>
          </p:cNvPr>
          <p:cNvPicPr>
            <a:picLocks noChangeAspect="1"/>
          </p:cNvPicPr>
          <p:nvPr/>
        </p:nvPicPr>
        <p:blipFill rotWithShape="1">
          <a:blip r:embed="rId2"/>
          <a:srcRect l="11114" r="10003" b="2"/>
          <a:stretch/>
        </p:blipFill>
        <p:spPr>
          <a:xfrm>
            <a:off x="4117521" y="10"/>
            <a:ext cx="8074479" cy="6857990"/>
          </a:xfrm>
          <a:prstGeom prst="rect">
            <a:avLst/>
          </a:prstGeom>
        </p:spPr>
      </p:pic>
      <p:sp>
        <p:nvSpPr>
          <p:cNvPr id="13" name="Freeform: Shape 12">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5FCF965-A9E4-4FB1-BE6E-F3F2689FD91F}"/>
              </a:ext>
            </a:extLst>
          </p:cNvPr>
          <p:cNvSpPr>
            <a:spLocks noGrp="1"/>
          </p:cNvSpPr>
          <p:nvPr>
            <p:ph type="title"/>
          </p:nvPr>
        </p:nvSpPr>
        <p:spPr>
          <a:xfrm>
            <a:off x="804672" y="365125"/>
            <a:ext cx="5266155" cy="1325563"/>
          </a:xfrm>
        </p:spPr>
        <p:txBody>
          <a:bodyPr vert="horz" lIns="91440" tIns="45720" rIns="91440" bIns="45720" rtlCol="0" anchor="ctr">
            <a:normAutofit/>
          </a:bodyPr>
          <a:lstStyle/>
          <a:p>
            <a:r>
              <a:rPr lang="en-US" sz="4400" b="1" u="sng"/>
              <a:t>Prediction</a:t>
            </a:r>
            <a:br>
              <a:rPr lang="en-US" sz="4400" b="1" u="sng" dirty="0"/>
            </a:br>
            <a:endParaRPr lang="en-US" sz="4400" b="1" u="sng"/>
          </a:p>
        </p:txBody>
      </p:sp>
      <p:sp>
        <p:nvSpPr>
          <p:cNvPr id="7" name="Text Placeholder 6">
            <a:extLst>
              <a:ext uri="{FF2B5EF4-FFF2-40B4-BE49-F238E27FC236}">
                <a16:creationId xmlns:a16="http://schemas.microsoft.com/office/drawing/2014/main" id="{93A4691B-2D9F-4647-9D3E-42EE87623D59}"/>
              </a:ext>
            </a:extLst>
          </p:cNvPr>
          <p:cNvSpPr>
            <a:spLocks noGrp="1"/>
          </p:cNvSpPr>
          <p:nvPr>
            <p:ph type="body" sz="half" idx="2"/>
          </p:nvPr>
        </p:nvSpPr>
        <p:spPr>
          <a:xfrm>
            <a:off x="98954" y="1027906"/>
            <a:ext cx="5266155" cy="5622276"/>
          </a:xfrm>
        </p:spPr>
        <p:txBody>
          <a:bodyPr vert="horz" lIns="91440" tIns="45720" rIns="91440" bIns="45720" rtlCol="0">
            <a:normAutofit/>
          </a:bodyPr>
          <a:lstStyle/>
          <a:p>
            <a:pPr>
              <a:lnSpc>
                <a:spcPct val="150000"/>
              </a:lnSpc>
            </a:pPr>
            <a:r>
              <a:rPr lang="en-US" sz="1800" dirty="0"/>
              <a:t>Today (11/29/2022) in-particular is a little warmer outside than it has been the past week and certainly over the past few hours (Currently Noon). One can assume the humidity level would display another sudden increase when charted, and I can predict that the humidity would drop once again once the sun goes down and the wind picks up in support of that forementioned chart. I can imagine that the hours leading up to the sun falling low, the humidity would remain just around where it is currently plateaued (If not increased from constant increased temperature for periods of time).  </a:t>
            </a:r>
          </a:p>
          <a:p>
            <a:pPr indent="-228600">
              <a:buFont typeface="Arial" panose="020B0604020202020204" pitchFamily="34" charset="0"/>
              <a:buChar char="•"/>
            </a:pPr>
            <a:endParaRPr lang="en-US" dirty="0"/>
          </a:p>
        </p:txBody>
      </p:sp>
    </p:spTree>
    <p:extLst>
      <p:ext uri="{BB962C8B-B14F-4D97-AF65-F5344CB8AC3E}">
        <p14:creationId xmlns:p14="http://schemas.microsoft.com/office/powerpoint/2010/main" val="82809273"/>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73BCEA90-F7D5-4EC1-9BE2-5A49A20F4B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9848F91B-FA65-4A06-A177-8CCF7EBC86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12178410" cy="61950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Graphic 14">
            <a:extLst>
              <a:ext uri="{FF2B5EF4-FFF2-40B4-BE49-F238E27FC236}">
                <a16:creationId xmlns:a16="http://schemas.microsoft.com/office/drawing/2014/main" id="{2CF7CF5F-D747-47B3-80B1-8392750446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flipV="1">
            <a:off x="0" y="-2"/>
            <a:ext cx="2743200" cy="2746621"/>
          </a:xfrm>
          <a:custGeom>
            <a:avLst/>
            <a:gdLst>
              <a:gd name="connsiteX0" fmla="*/ 2616327 w 2616326"/>
              <a:gd name="connsiteY0" fmla="*/ 634841 h 2618803"/>
              <a:gd name="connsiteX1" fmla="*/ 2616327 w 2616326"/>
              <a:gd name="connsiteY1" fmla="*/ 0 h 2618803"/>
              <a:gd name="connsiteX2" fmla="*/ 0 w 2616326"/>
              <a:gd name="connsiteY2" fmla="*/ 0 h 2618803"/>
              <a:gd name="connsiteX3" fmla="*/ 0 w 2616326"/>
              <a:gd name="connsiteY3" fmla="*/ 2618804 h 2618803"/>
              <a:gd name="connsiteX4" fmla="*/ 634270 w 2616326"/>
              <a:gd name="connsiteY4" fmla="*/ 2618804 h 2618803"/>
              <a:gd name="connsiteX5" fmla="*/ 2616327 w 2616326"/>
              <a:gd name="connsiteY5" fmla="*/ 634841 h 261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6326" h="2618803">
                <a:moveTo>
                  <a:pt x="2616327" y="634841"/>
                </a:moveTo>
                <a:lnTo>
                  <a:pt x="2616327" y="0"/>
                </a:lnTo>
                <a:lnTo>
                  <a:pt x="0" y="0"/>
                </a:lnTo>
                <a:lnTo>
                  <a:pt x="0" y="2618804"/>
                </a:lnTo>
                <a:lnTo>
                  <a:pt x="634270" y="2618804"/>
                </a:lnTo>
                <a:cubicBezTo>
                  <a:pt x="634270" y="1523143"/>
                  <a:pt x="1521619" y="634841"/>
                  <a:pt x="2616327" y="634841"/>
                </a:cubicBezTo>
                <a:close/>
              </a:path>
            </a:pathLst>
          </a:custGeom>
          <a:solidFill>
            <a:schemeClr val="bg1">
              <a:alpha val="25000"/>
            </a:schemeClr>
          </a:solidFill>
          <a:ln w="9525"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905981E6-5368-3540-7E8C-36E96371D213}"/>
              </a:ext>
            </a:extLst>
          </p:cNvPr>
          <p:cNvSpPr>
            <a:spLocks noGrp="1"/>
          </p:cNvSpPr>
          <p:nvPr>
            <p:ph type="ctrTitle"/>
          </p:nvPr>
        </p:nvSpPr>
        <p:spPr>
          <a:xfrm>
            <a:off x="1454110" y="306335"/>
            <a:ext cx="9283781" cy="1154689"/>
          </a:xfrm>
        </p:spPr>
        <p:txBody>
          <a:bodyPr>
            <a:normAutofit/>
          </a:bodyPr>
          <a:lstStyle/>
          <a:p>
            <a:r>
              <a:rPr lang="en-US" sz="5000" b="1" u="sng" dirty="0">
                <a:solidFill>
                  <a:schemeClr val="bg1"/>
                </a:solidFill>
              </a:rPr>
              <a:t>Conclusion</a:t>
            </a:r>
          </a:p>
        </p:txBody>
      </p:sp>
      <p:sp>
        <p:nvSpPr>
          <p:cNvPr id="54" name="Graphic 14">
            <a:extLst>
              <a:ext uri="{FF2B5EF4-FFF2-40B4-BE49-F238E27FC236}">
                <a16:creationId xmlns:a16="http://schemas.microsoft.com/office/drawing/2014/main" id="{820B6604-1FF9-43F5-AC47-3D41CB2F56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9448800" y="4111379"/>
            <a:ext cx="2743200" cy="2746621"/>
          </a:xfrm>
          <a:custGeom>
            <a:avLst/>
            <a:gdLst>
              <a:gd name="connsiteX0" fmla="*/ 2616327 w 2616326"/>
              <a:gd name="connsiteY0" fmla="*/ 634841 h 2618803"/>
              <a:gd name="connsiteX1" fmla="*/ 2616327 w 2616326"/>
              <a:gd name="connsiteY1" fmla="*/ 0 h 2618803"/>
              <a:gd name="connsiteX2" fmla="*/ 0 w 2616326"/>
              <a:gd name="connsiteY2" fmla="*/ 0 h 2618803"/>
              <a:gd name="connsiteX3" fmla="*/ 0 w 2616326"/>
              <a:gd name="connsiteY3" fmla="*/ 2618804 h 2618803"/>
              <a:gd name="connsiteX4" fmla="*/ 634270 w 2616326"/>
              <a:gd name="connsiteY4" fmla="*/ 2618804 h 2618803"/>
              <a:gd name="connsiteX5" fmla="*/ 2616327 w 2616326"/>
              <a:gd name="connsiteY5" fmla="*/ 634841 h 261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6326" h="2618803">
                <a:moveTo>
                  <a:pt x="2616327" y="634841"/>
                </a:moveTo>
                <a:lnTo>
                  <a:pt x="2616327" y="0"/>
                </a:lnTo>
                <a:lnTo>
                  <a:pt x="0" y="0"/>
                </a:lnTo>
                <a:lnTo>
                  <a:pt x="0" y="2618804"/>
                </a:lnTo>
                <a:lnTo>
                  <a:pt x="634270" y="2618804"/>
                </a:lnTo>
                <a:cubicBezTo>
                  <a:pt x="634270" y="1523143"/>
                  <a:pt x="1521619" y="634841"/>
                  <a:pt x="2616327" y="634841"/>
                </a:cubicBezTo>
                <a:close/>
              </a:path>
            </a:pathLst>
          </a:custGeom>
          <a:solidFill>
            <a:schemeClr val="bg1"/>
          </a:solidFill>
          <a:ln w="9525" cap="flat">
            <a:noFill/>
            <a:prstDash val="solid"/>
            <a:miter/>
          </a:ln>
        </p:spPr>
        <p:txBody>
          <a:bodyPr rtlCol="0" anchor="ctr"/>
          <a:lstStyle/>
          <a:p>
            <a:endParaRPr lang="en-US"/>
          </a:p>
        </p:txBody>
      </p:sp>
      <p:sp>
        <p:nvSpPr>
          <p:cNvPr id="3" name="Subtitle 2">
            <a:extLst>
              <a:ext uri="{FF2B5EF4-FFF2-40B4-BE49-F238E27FC236}">
                <a16:creationId xmlns:a16="http://schemas.microsoft.com/office/drawing/2014/main" id="{35131CE7-C4EE-9AA8-B5F0-31A63EC3EF66}"/>
              </a:ext>
            </a:extLst>
          </p:cNvPr>
          <p:cNvSpPr>
            <a:spLocks noGrp="1"/>
          </p:cNvSpPr>
          <p:nvPr>
            <p:ph type="subTitle" idx="1"/>
          </p:nvPr>
        </p:nvSpPr>
        <p:spPr>
          <a:xfrm>
            <a:off x="1454110" y="1591694"/>
            <a:ext cx="9283781" cy="3645324"/>
          </a:xfrm>
        </p:spPr>
        <p:txBody>
          <a:bodyPr>
            <a:normAutofit/>
          </a:bodyPr>
          <a:lstStyle/>
          <a:p>
            <a:pPr>
              <a:lnSpc>
                <a:spcPct val="150000"/>
              </a:lnSpc>
            </a:pPr>
            <a:r>
              <a:rPr lang="en-US" sz="2200" dirty="0">
                <a:solidFill>
                  <a:schemeClr val="bg1"/>
                </a:solidFill>
              </a:rPr>
              <a:t>The weather had drastically cooled over the weeks of completing this project. My prediction had been incorrect, yet the details explaining my prediction were accurate. There has been almost no humidity locally being that there has been such drastic drops in temperature even during the daytime. Many days have been cloudy without rain but coincidentally it rained the night before completing this project and snow has been forecasted for later in the week. </a:t>
            </a:r>
          </a:p>
        </p:txBody>
      </p:sp>
      <p:sp>
        <p:nvSpPr>
          <p:cNvPr id="56" name="Rectangle 55">
            <a:extLst>
              <a:ext uri="{FF2B5EF4-FFF2-40B4-BE49-F238E27FC236}">
                <a16:creationId xmlns:a16="http://schemas.microsoft.com/office/drawing/2014/main" id="{D98779F6-5395-4B82-BDCB-4ADF6A5BB9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373" y="685797"/>
            <a:ext cx="118872" cy="155045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Graphic 14">
            <a:extLst>
              <a:ext uri="{FF2B5EF4-FFF2-40B4-BE49-F238E27FC236}">
                <a16:creationId xmlns:a16="http://schemas.microsoft.com/office/drawing/2014/main" id="{CE1108CD-786E-4304-9504-9C5AD6482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9448800" y="-1"/>
            <a:ext cx="2743200" cy="2746621"/>
          </a:xfrm>
          <a:custGeom>
            <a:avLst/>
            <a:gdLst>
              <a:gd name="connsiteX0" fmla="*/ 2616327 w 2616326"/>
              <a:gd name="connsiteY0" fmla="*/ 634841 h 2618803"/>
              <a:gd name="connsiteX1" fmla="*/ 2616327 w 2616326"/>
              <a:gd name="connsiteY1" fmla="*/ 0 h 2618803"/>
              <a:gd name="connsiteX2" fmla="*/ 0 w 2616326"/>
              <a:gd name="connsiteY2" fmla="*/ 0 h 2618803"/>
              <a:gd name="connsiteX3" fmla="*/ 0 w 2616326"/>
              <a:gd name="connsiteY3" fmla="*/ 2618804 h 2618803"/>
              <a:gd name="connsiteX4" fmla="*/ 634270 w 2616326"/>
              <a:gd name="connsiteY4" fmla="*/ 2618804 h 2618803"/>
              <a:gd name="connsiteX5" fmla="*/ 2616327 w 2616326"/>
              <a:gd name="connsiteY5" fmla="*/ 634841 h 261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6326" h="2618803">
                <a:moveTo>
                  <a:pt x="2616327" y="634841"/>
                </a:moveTo>
                <a:lnTo>
                  <a:pt x="2616327" y="0"/>
                </a:lnTo>
                <a:lnTo>
                  <a:pt x="0" y="0"/>
                </a:lnTo>
                <a:lnTo>
                  <a:pt x="0" y="2618804"/>
                </a:lnTo>
                <a:lnTo>
                  <a:pt x="634270" y="2618804"/>
                </a:lnTo>
                <a:cubicBezTo>
                  <a:pt x="634270" y="1523143"/>
                  <a:pt x="1521619" y="634841"/>
                  <a:pt x="2616327" y="634841"/>
                </a:cubicBezTo>
                <a:close/>
              </a:path>
            </a:pathLst>
          </a:custGeom>
          <a:solidFill>
            <a:schemeClr val="bg1">
              <a:alpha val="25000"/>
            </a:schemeClr>
          </a:solidFill>
          <a:ln w="9525" cap="flat">
            <a:noFill/>
            <a:prstDash val="solid"/>
            <a:miter/>
          </a:ln>
        </p:spPr>
        <p:txBody>
          <a:bodyPr rtlCol="0" anchor="ctr"/>
          <a:lstStyle/>
          <a:p>
            <a:endParaRPr lang="en-US"/>
          </a:p>
        </p:txBody>
      </p:sp>
      <p:sp>
        <p:nvSpPr>
          <p:cNvPr id="60" name="Rectangle 59">
            <a:extLst>
              <a:ext uri="{FF2B5EF4-FFF2-40B4-BE49-F238E27FC236}">
                <a16:creationId xmlns:a16="http://schemas.microsoft.com/office/drawing/2014/main" id="{C70191CD-D48F-4F7A-8077-0380603A29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73128" y="6172201"/>
            <a:ext cx="118872"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179786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3">
            <a:lumMod val="75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3C47C2-33A2-44B2-BEAB-FEB679075C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3324"/>
            <a:ext cx="12192000" cy="6861324"/>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Freeform 3">
            <a:extLst>
              <a:ext uri="{FF2B5EF4-FFF2-40B4-BE49-F238E27FC236}">
                <a16:creationId xmlns:a16="http://schemas.microsoft.com/office/drawing/2014/main" id="{AD182BA8-54AD-4D9F-8264-B0FA8BB47D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246925" y="-479"/>
            <a:ext cx="9468701" cy="6858478"/>
          </a:xfrm>
          <a:custGeom>
            <a:avLst/>
            <a:gdLst>
              <a:gd name="connsiteX0" fmla="*/ 0 w 8078051"/>
              <a:gd name="connsiteY0" fmla="*/ 0 h 5829300"/>
              <a:gd name="connsiteX1" fmla="*/ 4453793 w 8078051"/>
              <a:gd name="connsiteY1" fmla="*/ 0 h 5829300"/>
              <a:gd name="connsiteX2" fmla="*/ 5363426 w 8078051"/>
              <a:gd name="connsiteY2" fmla="*/ 0 h 5829300"/>
              <a:gd name="connsiteX3" fmla="*/ 5368184 w 8078051"/>
              <a:gd name="connsiteY3" fmla="*/ 0 h 5829300"/>
              <a:gd name="connsiteX4" fmla="*/ 8078051 w 8078051"/>
              <a:gd name="connsiteY4" fmla="*/ 5829300 h 5829300"/>
              <a:gd name="connsiteX5" fmla="*/ 1743926 w 8078051"/>
              <a:gd name="connsiteY5" fmla="*/ 5829300 h 5829300"/>
              <a:gd name="connsiteX6" fmla="*/ 1744148 w 8078051"/>
              <a:gd name="connsiteY6" fmla="*/ 5828822 h 5829300"/>
              <a:gd name="connsiteX7" fmla="*/ 0 w 8078051"/>
              <a:gd name="connsiteY7" fmla="*/ 5828822 h 582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8051" h="5829300">
                <a:moveTo>
                  <a:pt x="0" y="0"/>
                </a:moveTo>
                <a:lnTo>
                  <a:pt x="4453793" y="0"/>
                </a:lnTo>
                <a:lnTo>
                  <a:pt x="5363426" y="0"/>
                </a:lnTo>
                <a:lnTo>
                  <a:pt x="5368184" y="0"/>
                </a:lnTo>
                <a:lnTo>
                  <a:pt x="8078051" y="5829300"/>
                </a:lnTo>
                <a:lnTo>
                  <a:pt x="1743926" y="5829300"/>
                </a:lnTo>
                <a:lnTo>
                  <a:pt x="1744148" y="5828822"/>
                </a:lnTo>
                <a:lnTo>
                  <a:pt x="0" y="5828822"/>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16">
            <a:extLst>
              <a:ext uri="{FF2B5EF4-FFF2-40B4-BE49-F238E27FC236}">
                <a16:creationId xmlns:a16="http://schemas.microsoft.com/office/drawing/2014/main" id="{4ED83379-0499-45E1-AB78-6AA230F964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479"/>
            <a:ext cx="9324977" cy="6858479"/>
          </a:xfrm>
          <a:custGeom>
            <a:avLst/>
            <a:gdLst>
              <a:gd name="connsiteX0" fmla="*/ 1246925 w 9324977"/>
              <a:gd name="connsiteY0" fmla="*/ 0 h 6858479"/>
              <a:gd name="connsiteX1" fmla="*/ 5076797 w 9324977"/>
              <a:gd name="connsiteY1" fmla="*/ 0 h 6858479"/>
              <a:gd name="connsiteX2" fmla="*/ 6143025 w 9324977"/>
              <a:gd name="connsiteY2" fmla="*/ 0 h 6858479"/>
              <a:gd name="connsiteX3" fmla="*/ 6148602 w 9324977"/>
              <a:gd name="connsiteY3" fmla="*/ 0 h 6858479"/>
              <a:gd name="connsiteX4" fmla="*/ 9324977 w 9324977"/>
              <a:gd name="connsiteY4" fmla="*/ 6858478 h 6858479"/>
              <a:gd name="connsiteX5" fmla="*/ 3359025 w 9324977"/>
              <a:gd name="connsiteY5" fmla="*/ 6858478 h 6858479"/>
              <a:gd name="connsiteX6" fmla="*/ 3359025 w 9324977"/>
              <a:gd name="connsiteY6" fmla="*/ 6858479 h 6858479"/>
              <a:gd name="connsiteX7" fmla="*/ 0 w 9324977"/>
              <a:gd name="connsiteY7" fmla="*/ 6858479 h 6858479"/>
              <a:gd name="connsiteX8" fmla="*/ 0 w 9324977"/>
              <a:gd name="connsiteY8" fmla="*/ 479 h 6858479"/>
              <a:gd name="connsiteX9" fmla="*/ 1246925 w 9324977"/>
              <a:gd name="connsiteY9" fmla="*/ 479 h 685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24977" h="6858479">
                <a:moveTo>
                  <a:pt x="1246925" y="0"/>
                </a:moveTo>
                <a:lnTo>
                  <a:pt x="5076797" y="0"/>
                </a:lnTo>
                <a:lnTo>
                  <a:pt x="6143025" y="0"/>
                </a:lnTo>
                <a:lnTo>
                  <a:pt x="6148602" y="0"/>
                </a:lnTo>
                <a:lnTo>
                  <a:pt x="9324977" y="6858478"/>
                </a:lnTo>
                <a:lnTo>
                  <a:pt x="3359025" y="6858478"/>
                </a:lnTo>
                <a:lnTo>
                  <a:pt x="3359025" y="6858479"/>
                </a:lnTo>
                <a:lnTo>
                  <a:pt x="0" y="6858479"/>
                </a:lnTo>
                <a:lnTo>
                  <a:pt x="0" y="479"/>
                </a:lnTo>
                <a:lnTo>
                  <a:pt x="1246925" y="479"/>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3E4935A-F48E-CC35-E310-10400A931493}"/>
              </a:ext>
            </a:extLst>
          </p:cNvPr>
          <p:cNvSpPr>
            <a:spLocks noGrp="1"/>
          </p:cNvSpPr>
          <p:nvPr>
            <p:ph type="title"/>
          </p:nvPr>
        </p:nvSpPr>
        <p:spPr>
          <a:xfrm>
            <a:off x="410777" y="140677"/>
            <a:ext cx="3078011" cy="929487"/>
          </a:xfrm>
        </p:spPr>
        <p:txBody>
          <a:bodyPr vert="horz" lIns="91440" tIns="45720" rIns="91440" bIns="45720" rtlCol="0" anchor="b">
            <a:normAutofit fontScale="90000"/>
          </a:bodyPr>
          <a:lstStyle/>
          <a:p>
            <a:r>
              <a:rPr lang="en-US" sz="5400" b="1" u="sng" kern="1200" dirty="0">
                <a:solidFill>
                  <a:schemeClr val="tx1"/>
                </a:solidFill>
                <a:latin typeface="+mj-lt"/>
                <a:ea typeface="+mj-ea"/>
                <a:cs typeface="+mj-cs"/>
              </a:rPr>
              <a:t>Challenges</a:t>
            </a:r>
          </a:p>
        </p:txBody>
      </p:sp>
      <p:sp>
        <p:nvSpPr>
          <p:cNvPr id="3" name="Text Placeholder 2">
            <a:extLst>
              <a:ext uri="{FF2B5EF4-FFF2-40B4-BE49-F238E27FC236}">
                <a16:creationId xmlns:a16="http://schemas.microsoft.com/office/drawing/2014/main" id="{5925F2BB-8CCE-47BC-1482-E17C77512761}"/>
              </a:ext>
            </a:extLst>
          </p:cNvPr>
          <p:cNvSpPr>
            <a:spLocks noGrp="1"/>
          </p:cNvSpPr>
          <p:nvPr>
            <p:ph type="body" idx="1"/>
          </p:nvPr>
        </p:nvSpPr>
        <p:spPr>
          <a:xfrm>
            <a:off x="410776" y="1070164"/>
            <a:ext cx="6004092" cy="5147756"/>
          </a:xfrm>
        </p:spPr>
        <p:txBody>
          <a:bodyPr vert="horz" lIns="91440" tIns="45720" rIns="91440" bIns="45720" rtlCol="0" anchor="t">
            <a:noAutofit/>
          </a:bodyPr>
          <a:lstStyle/>
          <a:p>
            <a:r>
              <a:rPr lang="en-US" kern="1200" dirty="0">
                <a:solidFill>
                  <a:schemeClr val="tx1"/>
                </a:solidFill>
                <a:latin typeface="+mn-lt"/>
                <a:ea typeface="+mn-ea"/>
                <a:cs typeface="+mn-cs"/>
              </a:rPr>
              <a:t>I had encountered a couple issues completing my project, but nothing a little help from Prof. Wang couldn’t fix. I originally believed that I had been taking things step by step carefully and that I wouldn’t have much trouble. It was as I continued through the project that I started having issues. It was difficult for me to troubleshoot these issues on my own being that I was so sure I was doing each step correctly. It was when I contacted Prof. Wang for help that I had it brought to my attention that I had skipped a small yet very significant step in assembling my queries. In fixing this issue I had realized just how vital each detail is and how each file depends on the last file’s configuration. </a:t>
            </a:r>
          </a:p>
        </p:txBody>
      </p:sp>
    </p:spTree>
    <p:extLst>
      <p:ext uri="{BB962C8B-B14F-4D97-AF65-F5344CB8AC3E}">
        <p14:creationId xmlns:p14="http://schemas.microsoft.com/office/powerpoint/2010/main" val="2377826306"/>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BGRectangle">
            <a:extLst>
              <a:ext uri="{FF2B5EF4-FFF2-40B4-BE49-F238E27FC236}">
                <a16:creationId xmlns:a16="http://schemas.microsoft.com/office/drawing/2014/main" id="{89C1B8B3-9FDD-4D8C-9C4D-2FD7CFA2F8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82"/>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Rectangle 17">
            <a:extLst>
              <a:ext uri="{FF2B5EF4-FFF2-40B4-BE49-F238E27FC236}">
                <a16:creationId xmlns:a16="http://schemas.microsoft.com/office/drawing/2014/main" id="{E20EB187-900F-4AF5-813B-101456D9F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A grey room full of question marks with an opening going out">
            <a:extLst>
              <a:ext uri="{FF2B5EF4-FFF2-40B4-BE49-F238E27FC236}">
                <a16:creationId xmlns:a16="http://schemas.microsoft.com/office/drawing/2014/main" id="{85766FC4-F9B9-6759-DD82-9164E4A8C86A}"/>
              </a:ext>
            </a:extLst>
          </p:cNvPr>
          <p:cNvPicPr>
            <a:picLocks noChangeAspect="1"/>
          </p:cNvPicPr>
          <p:nvPr/>
        </p:nvPicPr>
        <p:blipFill rotWithShape="1">
          <a:blip r:embed="rId2">
            <a:alphaModFix amt="50000"/>
          </a:blip>
          <a:srcRect b="15730"/>
          <a:stretch/>
        </p:blipFill>
        <p:spPr>
          <a:xfrm>
            <a:off x="-3048" y="-12364"/>
            <a:ext cx="12191980" cy="6857999"/>
          </a:xfrm>
          <a:prstGeom prst="rect">
            <a:avLst/>
          </a:prstGeom>
        </p:spPr>
      </p:pic>
      <p:sp>
        <p:nvSpPr>
          <p:cNvPr id="2" name="Title 1">
            <a:extLst>
              <a:ext uri="{FF2B5EF4-FFF2-40B4-BE49-F238E27FC236}">
                <a16:creationId xmlns:a16="http://schemas.microsoft.com/office/drawing/2014/main" id="{0EDCE85F-142F-14C2-9227-3EBBC6FA5821}"/>
              </a:ext>
            </a:extLst>
          </p:cNvPr>
          <p:cNvSpPr>
            <a:spLocks noGrp="1"/>
          </p:cNvSpPr>
          <p:nvPr>
            <p:ph type="ctrTitle"/>
          </p:nvPr>
        </p:nvSpPr>
        <p:spPr>
          <a:xfrm>
            <a:off x="995013" y="1193969"/>
            <a:ext cx="6897171" cy="4457696"/>
          </a:xfrm>
        </p:spPr>
        <p:txBody>
          <a:bodyPr anchor="ctr">
            <a:normAutofit/>
          </a:bodyPr>
          <a:lstStyle/>
          <a:p>
            <a:pPr algn="r"/>
            <a:r>
              <a:rPr lang="en-US" sz="8000" b="1" u="sng" dirty="0">
                <a:solidFill>
                  <a:srgbClr val="FFFFFF"/>
                </a:solidFill>
              </a:rPr>
              <a:t>Career Skills Obtained</a:t>
            </a:r>
          </a:p>
        </p:txBody>
      </p:sp>
      <p:sp>
        <p:nvSpPr>
          <p:cNvPr id="3" name="Subtitle 2">
            <a:extLst>
              <a:ext uri="{FF2B5EF4-FFF2-40B4-BE49-F238E27FC236}">
                <a16:creationId xmlns:a16="http://schemas.microsoft.com/office/drawing/2014/main" id="{D67969BE-159E-E849-60E0-E204A6322E8F}"/>
              </a:ext>
            </a:extLst>
          </p:cNvPr>
          <p:cNvSpPr>
            <a:spLocks noGrp="1"/>
          </p:cNvSpPr>
          <p:nvPr>
            <p:ph type="subTitle" idx="1"/>
          </p:nvPr>
        </p:nvSpPr>
        <p:spPr>
          <a:xfrm>
            <a:off x="8132064" y="680979"/>
            <a:ext cx="4059936" cy="5483677"/>
          </a:xfrm>
        </p:spPr>
        <p:txBody>
          <a:bodyPr anchor="ctr">
            <a:normAutofit/>
          </a:bodyPr>
          <a:lstStyle/>
          <a:p>
            <a:pPr algn="l"/>
            <a:r>
              <a:rPr lang="en-US" sz="1500" dirty="0">
                <a:solidFill>
                  <a:srgbClr val="FFFFFF"/>
                </a:solidFill>
              </a:rPr>
              <a:t>This entire project has been non-stop learning from beginning to end. It started with completing my course work and learning what Python is, how it’s used, and how important it is globally. In learning how to speak to machines there comes a great deal of capabilities. For instance, completing this project has taught me how to use Python programming language on Spyder to develop a Weather Information Database then query the accumulated data for storage. This type of knowledge can be the most beneficial for those with intent to get into the Data Analytics field. </a:t>
            </a:r>
          </a:p>
        </p:txBody>
      </p:sp>
      <p:sp>
        <p:nvSpPr>
          <p:cNvPr id="20" name="!!Line">
            <a:extLst>
              <a:ext uri="{FF2B5EF4-FFF2-40B4-BE49-F238E27FC236}">
                <a16:creationId xmlns:a16="http://schemas.microsoft.com/office/drawing/2014/main" id="{93A9CEA1-EFF3-40F6-AB36-E232925E7C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04632" y="2286000"/>
            <a:ext cx="27432" cy="2286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10500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rot="5400000">
            <a:off x="-235206" y="2793661"/>
            <a:ext cx="5916195" cy="1629785"/>
          </a:xfrm>
        </p:spPr>
        <p:txBody>
          <a:bodyPr>
            <a:normAutofit/>
          </a:bodyPr>
          <a:lstStyle/>
          <a:p>
            <a:r>
              <a:rPr lang="en-US" sz="9600" b="1" dirty="0"/>
              <a:t>Flowchart</a:t>
            </a:r>
          </a:p>
        </p:txBody>
      </p:sp>
      <p:sp>
        <p:nvSpPr>
          <p:cNvPr id="17" name="Rectangle 9">
            <a:extLst>
              <a:ext uri="{FF2B5EF4-FFF2-40B4-BE49-F238E27FC236}">
                <a16:creationId xmlns:a16="http://schemas.microsoft.com/office/drawing/2014/main" id="{C54744D1-9A1A-49B4-A1AE-9E0E799EC5C9}"/>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8" name="Rectangle 18">
            <a:extLst>
              <a:ext uri="{FF2B5EF4-FFF2-40B4-BE49-F238E27FC236}">
                <a16:creationId xmlns:a16="http://schemas.microsoft.com/office/drawing/2014/main" id="{48FFFE41-187B-4B9F-B9A0-3C1C0F05FADD}"/>
              </a:ext>
            </a:extLst>
          </p:cNvPr>
          <p:cNvSpPr>
            <a:spLocks noChangeArrowheads="1"/>
          </p:cNvSpPr>
          <p:nvPr/>
        </p:nvSpPr>
        <p:spPr bwMode="auto">
          <a:xfrm>
            <a:off x="0" y="457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2295525" algn="l"/>
                <a:tab pos="2428875" algn="l"/>
              </a:tabLst>
              <a:defRPr>
                <a:solidFill>
                  <a:schemeClr val="tx1"/>
                </a:solidFill>
                <a:latin typeface="Arial" panose="020B0604020202020204" pitchFamily="34" charset="0"/>
              </a:defRPr>
            </a:lvl1pPr>
            <a:lvl2pPr eaLnBrk="0" fontAlgn="base" hangingPunct="0">
              <a:spcBef>
                <a:spcPct val="0"/>
              </a:spcBef>
              <a:spcAft>
                <a:spcPct val="0"/>
              </a:spcAft>
              <a:tabLst>
                <a:tab pos="2295525" algn="l"/>
                <a:tab pos="2428875" algn="l"/>
              </a:tabLst>
              <a:defRPr>
                <a:solidFill>
                  <a:schemeClr val="tx1"/>
                </a:solidFill>
                <a:latin typeface="Arial" panose="020B0604020202020204" pitchFamily="34" charset="0"/>
              </a:defRPr>
            </a:lvl2pPr>
            <a:lvl3pPr eaLnBrk="0" fontAlgn="base" hangingPunct="0">
              <a:spcBef>
                <a:spcPct val="0"/>
              </a:spcBef>
              <a:spcAft>
                <a:spcPct val="0"/>
              </a:spcAft>
              <a:tabLst>
                <a:tab pos="2295525" algn="l"/>
                <a:tab pos="2428875" algn="l"/>
              </a:tabLst>
              <a:defRPr>
                <a:solidFill>
                  <a:schemeClr val="tx1"/>
                </a:solidFill>
                <a:latin typeface="Arial" panose="020B0604020202020204" pitchFamily="34" charset="0"/>
              </a:defRPr>
            </a:lvl3pPr>
            <a:lvl4pPr eaLnBrk="0" fontAlgn="base" hangingPunct="0">
              <a:spcBef>
                <a:spcPct val="0"/>
              </a:spcBef>
              <a:spcAft>
                <a:spcPct val="0"/>
              </a:spcAft>
              <a:tabLst>
                <a:tab pos="2295525" algn="l"/>
                <a:tab pos="2428875" algn="l"/>
              </a:tabLst>
              <a:defRPr>
                <a:solidFill>
                  <a:schemeClr val="tx1"/>
                </a:solidFill>
                <a:latin typeface="Arial" panose="020B0604020202020204" pitchFamily="34" charset="0"/>
              </a:defRPr>
            </a:lvl4pPr>
            <a:lvl5pPr eaLnBrk="0" fontAlgn="base" hangingPunct="0">
              <a:spcBef>
                <a:spcPct val="0"/>
              </a:spcBef>
              <a:spcAft>
                <a:spcPct val="0"/>
              </a:spcAft>
              <a:tabLst>
                <a:tab pos="2295525" algn="l"/>
                <a:tab pos="2428875" algn="l"/>
              </a:tabLst>
              <a:defRPr>
                <a:solidFill>
                  <a:schemeClr val="tx1"/>
                </a:solidFill>
                <a:latin typeface="Arial" panose="020B0604020202020204" pitchFamily="34" charset="0"/>
              </a:defRPr>
            </a:lvl5pPr>
            <a:lvl6pPr eaLnBrk="0" fontAlgn="base" hangingPunct="0">
              <a:spcBef>
                <a:spcPct val="0"/>
              </a:spcBef>
              <a:spcAft>
                <a:spcPct val="0"/>
              </a:spcAft>
              <a:tabLst>
                <a:tab pos="2295525" algn="l"/>
                <a:tab pos="2428875" algn="l"/>
              </a:tabLst>
              <a:defRPr>
                <a:solidFill>
                  <a:schemeClr val="tx1"/>
                </a:solidFill>
                <a:latin typeface="Arial" panose="020B0604020202020204" pitchFamily="34" charset="0"/>
              </a:defRPr>
            </a:lvl6pPr>
            <a:lvl7pPr eaLnBrk="0" fontAlgn="base" hangingPunct="0">
              <a:spcBef>
                <a:spcPct val="0"/>
              </a:spcBef>
              <a:spcAft>
                <a:spcPct val="0"/>
              </a:spcAft>
              <a:tabLst>
                <a:tab pos="2295525" algn="l"/>
                <a:tab pos="2428875" algn="l"/>
              </a:tabLst>
              <a:defRPr>
                <a:solidFill>
                  <a:schemeClr val="tx1"/>
                </a:solidFill>
                <a:latin typeface="Arial" panose="020B0604020202020204" pitchFamily="34" charset="0"/>
              </a:defRPr>
            </a:lvl7pPr>
            <a:lvl8pPr eaLnBrk="0" fontAlgn="base" hangingPunct="0">
              <a:spcBef>
                <a:spcPct val="0"/>
              </a:spcBef>
              <a:spcAft>
                <a:spcPct val="0"/>
              </a:spcAft>
              <a:tabLst>
                <a:tab pos="2295525" algn="l"/>
                <a:tab pos="2428875" algn="l"/>
              </a:tabLst>
              <a:defRPr>
                <a:solidFill>
                  <a:schemeClr val="tx1"/>
                </a:solidFill>
                <a:latin typeface="Arial" panose="020B0604020202020204" pitchFamily="34" charset="0"/>
              </a:defRPr>
            </a:lvl8pPr>
            <a:lvl9pPr eaLnBrk="0" fontAlgn="base" hangingPunct="0">
              <a:spcBef>
                <a:spcPct val="0"/>
              </a:spcBef>
              <a:spcAft>
                <a:spcPct val="0"/>
              </a:spcAft>
              <a:tabLst>
                <a:tab pos="2295525" algn="l"/>
                <a:tab pos="2428875"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2295525" algn="l"/>
                <a:tab pos="2428875" algn="l"/>
              </a:tabLst>
            </a:pPr>
            <a:endParaRPr kumimoji="0" lang="en-US"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2295525" algn="l"/>
                <a:tab pos="2428875" algn="l"/>
              </a:tabLst>
            </a:pPr>
            <a:r>
              <a:rPr kumimoji="0" lang="en-US"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Oval 2">
            <a:extLst>
              <a:ext uri="{FF2B5EF4-FFF2-40B4-BE49-F238E27FC236}">
                <a16:creationId xmlns:a16="http://schemas.microsoft.com/office/drawing/2014/main" id="{3B0E62D3-EB7F-4E61-8A33-9ABEC15A2163}"/>
              </a:ext>
            </a:extLst>
          </p:cNvPr>
          <p:cNvSpPr/>
          <p:nvPr/>
        </p:nvSpPr>
        <p:spPr>
          <a:xfrm>
            <a:off x="5480105" y="113692"/>
            <a:ext cx="1526040" cy="53593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US" dirty="0">
                <a:solidFill>
                  <a:schemeClr val="bg1"/>
                </a:solidFill>
                <a:latin typeface="Calibri" panose="020F0502020204030204" pitchFamily="34" charset="0"/>
                <a:ea typeface="Calibri" panose="020F0502020204030204" pitchFamily="34" charset="0"/>
                <a:cs typeface="Times New Roman" panose="02020603050405020304" pitchFamily="18" charset="0"/>
              </a:rPr>
              <a:t>START</a:t>
            </a:r>
            <a:endParaRPr lang="en-US" altLang="en-US" sz="3200" dirty="0">
              <a:solidFill>
                <a:schemeClr val="bg1"/>
              </a:solidFill>
              <a:latin typeface="Arial" panose="020B0604020202020204" pitchFamily="34" charset="0"/>
            </a:endParaRPr>
          </a:p>
        </p:txBody>
      </p:sp>
      <p:sp>
        <p:nvSpPr>
          <p:cNvPr id="21" name="Oval 20">
            <a:extLst>
              <a:ext uri="{FF2B5EF4-FFF2-40B4-BE49-F238E27FC236}">
                <a16:creationId xmlns:a16="http://schemas.microsoft.com/office/drawing/2014/main" id="{02A34EA4-659A-4E51-BCB3-4F4B7AA9C796}"/>
              </a:ext>
            </a:extLst>
          </p:cNvPr>
          <p:cNvSpPr/>
          <p:nvPr/>
        </p:nvSpPr>
        <p:spPr>
          <a:xfrm>
            <a:off x="7741905" y="6133208"/>
            <a:ext cx="1727203" cy="58048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US" sz="1600" dirty="0">
                <a:solidFill>
                  <a:schemeClr val="bg1"/>
                </a:solidFill>
                <a:latin typeface="Arial" panose="020B0604020202020204" pitchFamily="34" charset="0"/>
              </a:rPr>
              <a:t>END</a:t>
            </a:r>
          </a:p>
        </p:txBody>
      </p:sp>
      <p:sp>
        <p:nvSpPr>
          <p:cNvPr id="4" name="Rectangle: Rounded Corners 3">
            <a:extLst>
              <a:ext uri="{FF2B5EF4-FFF2-40B4-BE49-F238E27FC236}">
                <a16:creationId xmlns:a16="http://schemas.microsoft.com/office/drawing/2014/main" id="{D7903743-71FE-4818-B7C9-2D4F34240BF1}"/>
              </a:ext>
            </a:extLst>
          </p:cNvPr>
          <p:cNvSpPr/>
          <p:nvPr/>
        </p:nvSpPr>
        <p:spPr>
          <a:xfrm>
            <a:off x="5158440" y="752098"/>
            <a:ext cx="2756835" cy="4402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US" dirty="0">
                <a:solidFill>
                  <a:schemeClr val="bg1"/>
                </a:solidFill>
                <a:latin typeface="Calibri" panose="020F0502020204030204" pitchFamily="34" charset="0"/>
                <a:ea typeface="Calibri" panose="020F0502020204030204" pitchFamily="34" charset="0"/>
                <a:cs typeface="Times New Roman" panose="02020603050405020304" pitchFamily="18" charset="0"/>
              </a:rPr>
              <a:t>Install Python</a:t>
            </a:r>
            <a:endParaRPr lang="en-US" altLang="en-US" sz="3200" dirty="0">
              <a:solidFill>
                <a:schemeClr val="bg1"/>
              </a:solidFill>
              <a:latin typeface="Arial" panose="020B0604020202020204" pitchFamily="34" charset="0"/>
            </a:endParaRPr>
          </a:p>
        </p:txBody>
      </p:sp>
      <p:sp>
        <p:nvSpPr>
          <p:cNvPr id="22" name="Rectangle: Rounded Corners 21">
            <a:extLst>
              <a:ext uri="{FF2B5EF4-FFF2-40B4-BE49-F238E27FC236}">
                <a16:creationId xmlns:a16="http://schemas.microsoft.com/office/drawing/2014/main" id="{702346D3-D830-445C-91B7-A67F1E5F356D}"/>
              </a:ext>
            </a:extLst>
          </p:cNvPr>
          <p:cNvSpPr/>
          <p:nvPr/>
        </p:nvSpPr>
        <p:spPr>
          <a:xfrm>
            <a:off x="6536857" y="2242619"/>
            <a:ext cx="2756835" cy="125099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US" dirty="0">
                <a:solidFill>
                  <a:schemeClr val="bg1"/>
                </a:solidFill>
                <a:latin typeface="Calibri" panose="020F0502020204030204" pitchFamily="34" charset="0"/>
                <a:ea typeface="Calibri" panose="020F0502020204030204" pitchFamily="34" charset="0"/>
                <a:cs typeface="Times New Roman" panose="02020603050405020304" pitchFamily="18" charset="0"/>
              </a:rPr>
              <a:t>Extract weather data from database into a comma separated file with python</a:t>
            </a:r>
            <a:endParaRPr lang="en-US" altLang="en-US" dirty="0">
              <a:solidFill>
                <a:schemeClr val="bg1"/>
              </a:solidFill>
              <a:latin typeface="Arial" panose="020B0604020202020204" pitchFamily="34" charset="0"/>
            </a:endParaRPr>
          </a:p>
        </p:txBody>
      </p:sp>
      <p:sp>
        <p:nvSpPr>
          <p:cNvPr id="23" name="Rectangle: Rounded Corners 22">
            <a:extLst>
              <a:ext uri="{FF2B5EF4-FFF2-40B4-BE49-F238E27FC236}">
                <a16:creationId xmlns:a16="http://schemas.microsoft.com/office/drawing/2014/main" id="{8B269E1E-36D1-4C95-9C33-5669A25C2CE7}"/>
              </a:ext>
            </a:extLst>
          </p:cNvPr>
          <p:cNvSpPr/>
          <p:nvPr/>
        </p:nvSpPr>
        <p:spPr>
          <a:xfrm>
            <a:off x="6712273" y="5158632"/>
            <a:ext cx="2756835" cy="65855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US" dirty="0">
                <a:solidFill>
                  <a:schemeClr val="bg1"/>
                </a:solidFill>
                <a:latin typeface="Calibri" panose="020F0502020204030204" pitchFamily="34" charset="0"/>
                <a:ea typeface="Calibri" panose="020F0502020204030204" pitchFamily="34" charset="0"/>
                <a:cs typeface="Times New Roman" panose="02020603050405020304" pitchFamily="18" charset="0"/>
              </a:rPr>
              <a:t>Use Excel to manipulate data</a:t>
            </a:r>
            <a:endParaRPr lang="en-US" altLang="en-US" dirty="0">
              <a:solidFill>
                <a:schemeClr val="bg1"/>
              </a:solidFill>
            </a:endParaRPr>
          </a:p>
        </p:txBody>
      </p:sp>
      <p:sp>
        <p:nvSpPr>
          <p:cNvPr id="24" name="Rectangle: Rounded Corners 23">
            <a:extLst>
              <a:ext uri="{FF2B5EF4-FFF2-40B4-BE49-F238E27FC236}">
                <a16:creationId xmlns:a16="http://schemas.microsoft.com/office/drawing/2014/main" id="{8B628C69-EA3E-4B8A-983F-7BC14CFD84BC}"/>
              </a:ext>
            </a:extLst>
          </p:cNvPr>
          <p:cNvSpPr/>
          <p:nvPr/>
        </p:nvSpPr>
        <p:spPr>
          <a:xfrm>
            <a:off x="5621055" y="3608554"/>
            <a:ext cx="2756835" cy="6889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US" dirty="0">
                <a:solidFill>
                  <a:schemeClr val="bg1"/>
                </a:solidFill>
                <a:latin typeface="Calibri" panose="020F0502020204030204" pitchFamily="34" charset="0"/>
                <a:ea typeface="Calibri" panose="020F0502020204030204" pitchFamily="34" charset="0"/>
                <a:cs typeface="Times New Roman" panose="02020603050405020304" pitchFamily="18" charset="0"/>
              </a:rPr>
              <a:t>Cleanse weather data</a:t>
            </a:r>
            <a:endParaRPr lang="en-US" altLang="en-US" dirty="0">
              <a:solidFill>
                <a:schemeClr val="bg1"/>
              </a:solidFill>
            </a:endParaRPr>
          </a:p>
        </p:txBody>
      </p:sp>
      <p:sp>
        <p:nvSpPr>
          <p:cNvPr id="25" name="Rectangle: Rounded Corners 24">
            <a:extLst>
              <a:ext uri="{FF2B5EF4-FFF2-40B4-BE49-F238E27FC236}">
                <a16:creationId xmlns:a16="http://schemas.microsoft.com/office/drawing/2014/main" id="{E0285E15-4AE4-4A35-845F-47440612AE4F}"/>
              </a:ext>
            </a:extLst>
          </p:cNvPr>
          <p:cNvSpPr/>
          <p:nvPr/>
        </p:nvSpPr>
        <p:spPr>
          <a:xfrm>
            <a:off x="6188072" y="4447991"/>
            <a:ext cx="2756835" cy="57743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US" dirty="0">
                <a:solidFill>
                  <a:schemeClr val="bg1"/>
                </a:solidFill>
                <a:latin typeface="Calibri" panose="020F0502020204030204" pitchFamily="34" charset="0"/>
                <a:ea typeface="Calibri" panose="020F0502020204030204" pitchFamily="34" charset="0"/>
                <a:cs typeface="Times New Roman" panose="02020603050405020304" pitchFamily="18" charset="0"/>
              </a:rPr>
              <a:t>Use Excel to manipulate data</a:t>
            </a:r>
            <a:endParaRPr lang="en-US" altLang="en-US" dirty="0">
              <a:solidFill>
                <a:schemeClr val="bg1"/>
              </a:solidFill>
            </a:endParaRPr>
          </a:p>
        </p:txBody>
      </p:sp>
      <p:sp>
        <p:nvSpPr>
          <p:cNvPr id="26" name="Rectangle: Rounded Corners 25">
            <a:extLst>
              <a:ext uri="{FF2B5EF4-FFF2-40B4-BE49-F238E27FC236}">
                <a16:creationId xmlns:a16="http://schemas.microsoft.com/office/drawing/2014/main" id="{BF9514C8-CF51-4295-98D2-4DE0E041EFD6}"/>
              </a:ext>
            </a:extLst>
          </p:cNvPr>
          <p:cNvSpPr/>
          <p:nvPr/>
        </p:nvSpPr>
        <p:spPr>
          <a:xfrm>
            <a:off x="5912588" y="1370091"/>
            <a:ext cx="2756835" cy="75758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US" dirty="0">
                <a:solidFill>
                  <a:schemeClr val="bg1"/>
                </a:solidFill>
                <a:latin typeface="Calibri" panose="020F0502020204030204" pitchFamily="34" charset="0"/>
                <a:ea typeface="Calibri" panose="020F0502020204030204" pitchFamily="34" charset="0"/>
                <a:cs typeface="Times New Roman" panose="02020603050405020304" pitchFamily="18" charset="0"/>
              </a:rPr>
              <a:t>Download weather data to a database.</a:t>
            </a:r>
            <a:endParaRPr lang="en-US" altLang="en-US" dirty="0">
              <a:solidFill>
                <a:schemeClr val="bg1"/>
              </a:solidFill>
              <a:latin typeface="Arial" panose="020B0604020202020204" pitchFamily="34" charset="0"/>
            </a:endParaRPr>
          </a:p>
        </p:txBody>
      </p:sp>
    </p:spTree>
    <p:extLst>
      <p:ext uri="{BB962C8B-B14F-4D97-AF65-F5344CB8AC3E}">
        <p14:creationId xmlns:p14="http://schemas.microsoft.com/office/powerpoint/2010/main" val="30646185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CF965-A9E4-4FB1-BE6E-F3F2689FD91F}"/>
              </a:ext>
            </a:extLst>
          </p:cNvPr>
          <p:cNvSpPr>
            <a:spLocks noGrp="1"/>
          </p:cNvSpPr>
          <p:nvPr>
            <p:ph type="title"/>
          </p:nvPr>
        </p:nvSpPr>
        <p:spPr>
          <a:xfrm>
            <a:off x="299301" y="344345"/>
            <a:ext cx="6586491" cy="1286160"/>
          </a:xfrm>
        </p:spPr>
        <p:txBody>
          <a:bodyPr vert="horz" lIns="91440" tIns="45720" rIns="91440" bIns="45720" rtlCol="0" anchor="b">
            <a:normAutofit/>
          </a:bodyPr>
          <a:lstStyle/>
          <a:p>
            <a:r>
              <a:rPr lang="en-US" sz="4100" dirty="0"/>
              <a:t>Software Inventory</a:t>
            </a:r>
          </a:p>
        </p:txBody>
      </p:sp>
      <p:pic>
        <p:nvPicPr>
          <p:cNvPr id="9" name="Picture Placeholder 8" descr="Graphical user interface, text&#10;&#10;Description automatically generated">
            <a:extLst>
              <a:ext uri="{FF2B5EF4-FFF2-40B4-BE49-F238E27FC236}">
                <a16:creationId xmlns:a16="http://schemas.microsoft.com/office/drawing/2014/main" id="{D578CCE5-6B34-4307-A981-5DD6ED2E7B5B}"/>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49937" t="291" r="344" b="53608"/>
          <a:stretch/>
        </p:blipFill>
        <p:spPr>
          <a:xfrm>
            <a:off x="5851081" y="987425"/>
            <a:ext cx="5717722" cy="4157612"/>
          </a:xfrm>
        </p:spPr>
      </p:pic>
      <p:graphicFrame>
        <p:nvGraphicFramePr>
          <p:cNvPr id="11" name="Text Placeholder 6">
            <a:extLst>
              <a:ext uri="{FF2B5EF4-FFF2-40B4-BE49-F238E27FC236}">
                <a16:creationId xmlns:a16="http://schemas.microsoft.com/office/drawing/2014/main" id="{A9B45235-65B8-4E40-E34F-7D4FE98C7692}"/>
              </a:ext>
            </a:extLst>
          </p:cNvPr>
          <p:cNvGraphicFramePr/>
          <p:nvPr>
            <p:extLst>
              <p:ext uri="{D42A27DB-BD31-4B8C-83A1-F6EECF244321}">
                <p14:modId xmlns:p14="http://schemas.microsoft.com/office/powerpoint/2010/main" val="3433872936"/>
              </p:ext>
            </p:extLst>
          </p:nvPr>
        </p:nvGraphicFramePr>
        <p:xfrm>
          <a:off x="299303" y="1722387"/>
          <a:ext cx="5717723" cy="37854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573084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he landscape of a storm over a farm">
            <a:extLst>
              <a:ext uri="{FF2B5EF4-FFF2-40B4-BE49-F238E27FC236}">
                <a16:creationId xmlns:a16="http://schemas.microsoft.com/office/drawing/2014/main" id="{4258750D-342A-4ECE-96F8-97CB106ECACB}"/>
              </a:ext>
            </a:extLst>
          </p:cNvPr>
          <p:cNvPicPr>
            <a:picLocks noChangeAspect="1"/>
          </p:cNvPicPr>
          <p:nvPr/>
        </p:nvPicPr>
        <p:blipFill rotWithShape="1">
          <a:blip r:embed="rId2"/>
          <a:srcRect/>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C8198B-61B4-490F-AA97-99CFA2CF3622}"/>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Downloading Weather Data</a:t>
            </a:r>
          </a:p>
        </p:txBody>
      </p:sp>
    </p:spTree>
    <p:extLst>
      <p:ext uri="{BB962C8B-B14F-4D97-AF65-F5344CB8AC3E}">
        <p14:creationId xmlns:p14="http://schemas.microsoft.com/office/powerpoint/2010/main" val="737525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 name="Rectangle 46">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Placeholder 3" descr="A screenshot of a computer&#10;&#10;Description automatically generated with medium confidence">
            <a:extLst>
              <a:ext uri="{FF2B5EF4-FFF2-40B4-BE49-F238E27FC236}">
                <a16:creationId xmlns:a16="http://schemas.microsoft.com/office/drawing/2014/main" id="{302503DC-415E-1B7E-219E-DE45A0E52A02}"/>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21347" r="10357"/>
          <a:stretch/>
        </p:blipFill>
        <p:spPr>
          <a:xfrm>
            <a:off x="-3047" y="0"/>
            <a:ext cx="12195047" cy="6857990"/>
          </a:xfrm>
          <a:prstGeom prst="rect">
            <a:avLst/>
          </a:prstGeom>
        </p:spPr>
      </p:pic>
      <p:sp>
        <p:nvSpPr>
          <p:cNvPr id="52" name="Rectangle 48">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3400"/>
              <a:t>BuildWeatherDb.py Code </a:t>
            </a:r>
          </a:p>
        </p:txBody>
      </p:sp>
      <p:sp>
        <p:nvSpPr>
          <p:cNvPr id="7" name="Text Placeholder 6">
            <a:extLst>
              <a:ext uri="{FF2B5EF4-FFF2-40B4-BE49-F238E27FC236}">
                <a16:creationId xmlns:a16="http://schemas.microsoft.com/office/drawing/2014/main" id="{FADDAB32-E602-42AB-85E5-81A683738955}"/>
              </a:ext>
            </a:extLst>
          </p:cNvPr>
          <p:cNvSpPr>
            <a:spLocks noGrp="1"/>
          </p:cNvSpPr>
          <p:nvPr>
            <p:ph type="body" sz="half" idx="2"/>
          </p:nvPr>
        </p:nvSpPr>
        <p:spPr>
          <a:xfrm>
            <a:off x="7531610" y="2434201"/>
            <a:ext cx="3822189" cy="3742762"/>
          </a:xfrm>
        </p:spPr>
        <p:txBody>
          <a:bodyPr vert="horz" lIns="91440" tIns="45720" rIns="91440" bIns="45720" rtlCol="0">
            <a:normAutofit/>
          </a:bodyPr>
          <a:lstStyle/>
          <a:p>
            <a:pPr indent="-228600">
              <a:buFont typeface="Arial" panose="020B0604020202020204" pitchFamily="34" charset="0"/>
              <a:buChar char="•"/>
            </a:pPr>
            <a:r>
              <a:rPr lang="en-US" sz="2000"/>
              <a:t>Screenshot of code in Spyder</a:t>
            </a:r>
          </a:p>
          <a:p>
            <a:pPr indent="-228600">
              <a:buFont typeface="Arial" panose="020B0604020202020204" pitchFamily="34" charset="0"/>
              <a:buChar char="•"/>
            </a:pPr>
            <a:endParaRPr lang="en-US" sz="2000"/>
          </a:p>
        </p:txBody>
      </p:sp>
    </p:spTree>
    <p:extLst>
      <p:ext uri="{BB962C8B-B14F-4D97-AF65-F5344CB8AC3E}">
        <p14:creationId xmlns:p14="http://schemas.microsoft.com/office/powerpoint/2010/main" val="22291235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Placeholder 3" descr="Graphical user interface&#10;&#10;Description automatically generated">
            <a:extLst>
              <a:ext uri="{FF2B5EF4-FFF2-40B4-BE49-F238E27FC236}">
                <a16:creationId xmlns:a16="http://schemas.microsoft.com/office/drawing/2014/main" id="{E20C5925-6DAF-C67A-4F37-43EB89E22E0A}"/>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t="9091" r="9091"/>
          <a:stretch/>
        </p:blipFill>
        <p:spPr>
          <a:xfrm>
            <a:off x="0" y="10"/>
            <a:ext cx="12192000" cy="6857990"/>
          </a:xfrm>
          <a:prstGeom prst="rect">
            <a:avLst/>
          </a:prstGeom>
        </p:spPr>
      </p:pic>
      <p:sp>
        <p:nvSpPr>
          <p:cNvPr id="28" name="Rectangle 23">
            <a:extLst>
              <a:ext uri="{FF2B5EF4-FFF2-40B4-BE49-F238E27FC236}">
                <a16:creationId xmlns:a16="http://schemas.microsoft.com/office/drawing/2014/main" id="{724CD679-7405-4CD3-A92A-9469F279A5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6"/>
            <a:ext cx="5735590"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5FCF965-A9E4-4FB1-BE6E-F3F2689FD91F}"/>
              </a:ext>
            </a:extLst>
          </p:cNvPr>
          <p:cNvSpPr>
            <a:spLocks noGrp="1"/>
          </p:cNvSpPr>
          <p:nvPr>
            <p:ph type="title"/>
          </p:nvPr>
        </p:nvSpPr>
        <p:spPr>
          <a:xfrm>
            <a:off x="594805" y="640263"/>
            <a:ext cx="5221266" cy="1344975"/>
          </a:xfrm>
        </p:spPr>
        <p:txBody>
          <a:bodyPr vert="horz" lIns="91440" tIns="45720" rIns="91440" bIns="45720" rtlCol="0" anchor="ctr">
            <a:normAutofit/>
          </a:bodyPr>
          <a:lstStyle/>
          <a:p>
            <a:r>
              <a:rPr lang="en-US" sz="4000"/>
              <a:t>Python Console</a:t>
            </a:r>
          </a:p>
        </p:txBody>
      </p:sp>
      <p:sp>
        <p:nvSpPr>
          <p:cNvPr id="7" name="Text Placeholder 6">
            <a:extLst>
              <a:ext uri="{FF2B5EF4-FFF2-40B4-BE49-F238E27FC236}">
                <a16:creationId xmlns:a16="http://schemas.microsoft.com/office/drawing/2014/main" id="{93A4691B-2D9F-4647-9D3E-42EE87623D59}"/>
              </a:ext>
            </a:extLst>
          </p:cNvPr>
          <p:cNvSpPr>
            <a:spLocks noGrp="1"/>
          </p:cNvSpPr>
          <p:nvPr>
            <p:ph type="body" sz="half" idx="2"/>
          </p:nvPr>
        </p:nvSpPr>
        <p:spPr>
          <a:xfrm>
            <a:off x="594110" y="2121763"/>
            <a:ext cx="5235490" cy="3773010"/>
          </a:xfrm>
        </p:spPr>
        <p:txBody>
          <a:bodyPr vert="horz" lIns="91440" tIns="45720" rIns="91440" bIns="45720" rtlCol="0">
            <a:normAutofit/>
          </a:bodyPr>
          <a:lstStyle/>
          <a:p>
            <a:pPr indent="-228600">
              <a:buFont typeface="Arial" panose="020B0604020202020204" pitchFamily="34" charset="0"/>
              <a:buChar char="•"/>
            </a:pPr>
            <a:r>
              <a:rPr lang="en-US" sz="2400" dirty="0"/>
              <a:t>Screenshot of program output in Python console showing program executed  successfully</a:t>
            </a:r>
          </a:p>
          <a:p>
            <a:pPr indent="-228600">
              <a:buFont typeface="Arial" panose="020B0604020202020204" pitchFamily="34" charset="0"/>
              <a:buChar char="•"/>
            </a:pPr>
            <a:endParaRPr lang="en-US" sz="2400" dirty="0"/>
          </a:p>
        </p:txBody>
      </p:sp>
    </p:spTree>
    <p:extLst>
      <p:ext uri="{BB962C8B-B14F-4D97-AF65-F5344CB8AC3E}">
        <p14:creationId xmlns:p14="http://schemas.microsoft.com/office/powerpoint/2010/main" val="3105650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5FCF965-A9E4-4FB1-BE6E-F3F2689FD91F}"/>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Weather.db File</a:t>
            </a:r>
            <a:br>
              <a:rPr lang="en-US" sz="3600" kern="1200">
                <a:solidFill>
                  <a:srgbClr val="FFFFFF"/>
                </a:solidFill>
                <a:latin typeface="+mj-lt"/>
                <a:ea typeface="+mj-ea"/>
                <a:cs typeface="+mj-cs"/>
              </a:rPr>
            </a:br>
            <a:endParaRPr lang="en-US" sz="3600" kern="1200">
              <a:solidFill>
                <a:srgbClr val="FFFFFF"/>
              </a:solidFill>
              <a:latin typeface="+mj-lt"/>
              <a:ea typeface="+mj-ea"/>
              <a:cs typeface="+mj-cs"/>
            </a:endParaRPr>
          </a:p>
        </p:txBody>
      </p:sp>
      <p:pic>
        <p:nvPicPr>
          <p:cNvPr id="4" name="Picture Placeholder 3" descr="A screenshot of a computer&#10;&#10;Description automatically generated">
            <a:extLst>
              <a:ext uri="{FF2B5EF4-FFF2-40B4-BE49-F238E27FC236}">
                <a16:creationId xmlns:a16="http://schemas.microsoft.com/office/drawing/2014/main" id="{DEFDF526-4A57-4A42-AB7D-98A0E4474719}"/>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4398" r="14398"/>
          <a:stretch>
            <a:fillRect/>
          </a:stretch>
        </p:blipFill>
        <p:spPr>
          <a:xfrm>
            <a:off x="4777316" y="749514"/>
            <a:ext cx="6780700" cy="5356642"/>
          </a:xfrm>
          <a:prstGeom prst="rect">
            <a:avLst/>
          </a:prstGeom>
        </p:spPr>
      </p:pic>
    </p:spTree>
    <p:extLst>
      <p:ext uri="{BB962C8B-B14F-4D97-AF65-F5344CB8AC3E}">
        <p14:creationId xmlns:p14="http://schemas.microsoft.com/office/powerpoint/2010/main" val="15236813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mputer script on a screen">
            <a:extLst>
              <a:ext uri="{FF2B5EF4-FFF2-40B4-BE49-F238E27FC236}">
                <a16:creationId xmlns:a16="http://schemas.microsoft.com/office/drawing/2014/main" id="{695C9A47-4F1F-6D4A-CE93-BD8C642DA6F3}"/>
              </a:ext>
            </a:extLst>
          </p:cNvPr>
          <p:cNvPicPr>
            <a:picLocks noChangeAspect="1"/>
          </p:cNvPicPr>
          <p:nvPr/>
        </p:nvPicPr>
        <p:blipFill rotWithShape="1">
          <a:blip r:embed="rId2"/>
          <a:srcRect t="5981" b="9749"/>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C8198B-61B4-490F-AA97-99CFA2CF3622}"/>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Querying the database with SQL</a:t>
            </a:r>
            <a:br>
              <a:rPr lang="en-US" sz="5200">
                <a:solidFill>
                  <a:srgbClr val="FFFFFF"/>
                </a:solidFill>
              </a:rPr>
            </a:br>
            <a:endParaRPr lang="en-US" sz="5200">
              <a:solidFill>
                <a:srgbClr val="FFFFFF"/>
              </a:solidFill>
            </a:endParaRPr>
          </a:p>
        </p:txBody>
      </p:sp>
    </p:spTree>
    <p:extLst>
      <p:ext uri="{BB962C8B-B14F-4D97-AF65-F5344CB8AC3E}">
        <p14:creationId xmlns:p14="http://schemas.microsoft.com/office/powerpoint/2010/main" val="4276662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TotalTime>
  <Words>874</Words>
  <Application>Microsoft Office PowerPoint</Application>
  <PresentationFormat>Widescreen</PresentationFormat>
  <Paragraphs>88</Paragraphs>
  <Slides>24</Slides>
  <Notes>0</Notes>
  <HiddenSlides>0</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Calibri Light</vt:lpstr>
      <vt:lpstr>Office Theme</vt:lpstr>
      <vt:lpstr>CEIS110 Project</vt:lpstr>
      <vt:lpstr>Design and Library Setup</vt:lpstr>
      <vt:lpstr>Flowchart</vt:lpstr>
      <vt:lpstr>Software Inventory</vt:lpstr>
      <vt:lpstr>Downloading Weather Data</vt:lpstr>
      <vt:lpstr>BuildWeatherDb.py Code </vt:lpstr>
      <vt:lpstr>Python Console</vt:lpstr>
      <vt:lpstr>Weather.db File </vt:lpstr>
      <vt:lpstr>Querying the database with SQL </vt:lpstr>
      <vt:lpstr>Query to retrieve all columns and all rows </vt:lpstr>
      <vt:lpstr>Query to retrieve lowest and highest temperatures </vt:lpstr>
      <vt:lpstr>Query to retrieve all clear days</vt:lpstr>
      <vt:lpstr>Querying and manipulating data with SQL and Python </vt:lpstr>
      <vt:lpstr>Python code </vt:lpstr>
      <vt:lpstr>Retrieve and Convert Data to CSV Format </vt:lpstr>
      <vt:lpstr>Temperature and Humidity Chart </vt:lpstr>
      <vt:lpstr>Develop Graphical Models and Interpret Results </vt:lpstr>
      <vt:lpstr>ScatterPlot</vt:lpstr>
      <vt:lpstr>Histogram</vt:lpstr>
      <vt:lpstr>Analysis </vt:lpstr>
      <vt:lpstr>Prediction </vt:lpstr>
      <vt:lpstr>Conclusion</vt:lpstr>
      <vt:lpstr>Challenges</vt:lpstr>
      <vt:lpstr>Career Skills Obtained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and Library Setup</dc:title>
  <dc:creator>NOVAN 1</dc:creator>
  <cp:lastModifiedBy>NOVAN 1</cp:lastModifiedBy>
  <cp:revision>2</cp:revision>
  <dcterms:created xsi:type="dcterms:W3CDTF">2022-12-15T18:45:19Z</dcterms:created>
  <dcterms:modified xsi:type="dcterms:W3CDTF">2022-12-15T20:25:36Z</dcterms:modified>
</cp:coreProperties>
</file>

<file path=docProps/thumbnail.jpeg>
</file>